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64" r:id="rId4"/>
    <p:sldId id="265" r:id="rId5"/>
    <p:sldId id="266" r:id="rId6"/>
    <p:sldId id="270" r:id="rId7"/>
    <p:sldId id="271" r:id="rId8"/>
    <p:sldId id="276" r:id="rId9"/>
    <p:sldId id="277" r:id="rId10"/>
    <p:sldId id="278" r:id="rId11"/>
    <p:sldId id="280" r:id="rId12"/>
    <p:sldId id="283" r:id="rId13"/>
    <p:sldId id="285" r:id="rId14"/>
    <p:sldId id="294" r:id="rId15"/>
    <p:sldId id="295" r:id="rId16"/>
    <p:sldId id="286" r:id="rId17"/>
    <p:sldId id="287" r:id="rId18"/>
    <p:sldId id="288" r:id="rId19"/>
    <p:sldId id="289" r:id="rId20"/>
    <p:sldId id="291" r:id="rId21"/>
    <p:sldId id="292" r:id="rId22"/>
    <p:sldId id="293" r:id="rId23"/>
    <p:sldId id="297" r:id="rId24"/>
    <p:sldId id="298" r:id="rId25"/>
    <p:sldId id="299" r:id="rId26"/>
    <p:sldId id="300" r:id="rId27"/>
    <p:sldId id="301" r:id="rId28"/>
    <p:sldId id="303" r:id="rId29"/>
    <p:sldId id="304" r:id="rId30"/>
    <p:sldId id="308" r:id="rId31"/>
    <p:sldId id="261" r:id="rId32"/>
    <p:sldId id="262" r:id="rId33"/>
    <p:sldId id="314" r:id="rId34"/>
    <p:sldId id="309" r:id="rId35"/>
    <p:sldId id="312" r:id="rId36"/>
    <p:sldId id="310" r:id="rId37"/>
    <p:sldId id="315" r:id="rId38"/>
    <p:sldId id="316" r:id="rId39"/>
    <p:sldId id="317" r:id="rId40"/>
    <p:sldId id="318" r:id="rId41"/>
    <p:sldId id="313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4FC65-A02A-4E5C-A75A-CF185A176696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8AD0D-F46F-4E77-8C7E-15F636CF6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0DC3-1903-4C33-B113-412C6F69E89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332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0DC3-1903-4C33-B113-412C6F69E897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3320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0DC3-1903-4C33-B113-412C6F69E897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332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пачке преобладают алевролиты!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0DC3-1903-4C33-B113-412C6F69E897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0852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0DC3-1903-4C33-B113-412C6F69E897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320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Arial Narrow" pitchFamily="34" charset="0"/>
              </a:rPr>
              <a:t>С запада </a:t>
            </a:r>
            <a:r>
              <a:rPr lang="ru-RU" sz="1200" dirty="0" err="1" smtClean="0">
                <a:latin typeface="Arial Narrow" pitchFamily="34" charset="0"/>
              </a:rPr>
              <a:t>Тараташский</a:t>
            </a:r>
            <a:r>
              <a:rPr lang="ru-RU" sz="1200" dirty="0" smtClean="0">
                <a:latin typeface="Arial Narrow" pitchFamily="34" charset="0"/>
              </a:rPr>
              <a:t> блок ограничен серий надвигов западной </a:t>
            </a:r>
            <a:r>
              <a:rPr lang="ru-RU" sz="1200" dirty="0" err="1" smtClean="0">
                <a:latin typeface="Arial Narrow" pitchFamily="34" charset="0"/>
              </a:rPr>
              <a:t>вергентности</a:t>
            </a:r>
            <a:r>
              <a:rPr lang="ru-RU" sz="1200" dirty="0" smtClean="0">
                <a:latin typeface="Arial Narrow" pitchFamily="34" charset="0"/>
              </a:rPr>
              <a:t>, а местами несогласно перекрыт </a:t>
            </a:r>
            <a:r>
              <a:rPr lang="ru-RU" sz="1200" dirty="0" err="1" smtClean="0">
                <a:latin typeface="Arial Narrow" pitchFamily="34" charset="0"/>
              </a:rPr>
              <a:t>бурзянской</a:t>
            </a:r>
            <a:r>
              <a:rPr lang="ru-RU" sz="1200" dirty="0" smtClean="0">
                <a:latin typeface="Arial Narrow" pitchFamily="34" charset="0"/>
              </a:rPr>
              <a:t> серией рифея. Восточная граница </a:t>
            </a:r>
            <a:r>
              <a:rPr lang="ru-RU" sz="1200" dirty="0" err="1" smtClean="0">
                <a:latin typeface="Arial Narrow" pitchFamily="34" charset="0"/>
              </a:rPr>
              <a:t>Тараташского</a:t>
            </a:r>
            <a:r>
              <a:rPr lang="ru-RU" sz="1200" dirty="0" smtClean="0">
                <a:latin typeface="Arial Narrow" pitchFamily="34" charset="0"/>
              </a:rPr>
              <a:t> выступа проходит по широким зонам </a:t>
            </a:r>
            <a:r>
              <a:rPr lang="ru-RU" sz="1200" dirty="0" err="1" smtClean="0">
                <a:latin typeface="Arial Narrow" pitchFamily="34" charset="0"/>
              </a:rPr>
              <a:t>тектонитов</a:t>
            </a:r>
            <a:r>
              <a:rPr lang="ru-RU" sz="1200" dirty="0" smtClean="0">
                <a:latin typeface="Arial Narrow" pitchFamily="34" charset="0"/>
              </a:rPr>
              <a:t>. Комплексы </a:t>
            </a:r>
            <a:r>
              <a:rPr lang="ru-RU" sz="1200" dirty="0" err="1" smtClean="0">
                <a:latin typeface="Arial Narrow" pitchFamily="34" charset="0"/>
              </a:rPr>
              <a:t>тектонитов</a:t>
            </a:r>
            <a:r>
              <a:rPr lang="ru-RU" sz="1200" dirty="0" smtClean="0">
                <a:latin typeface="Arial Narrow" pitchFamily="34" charset="0"/>
              </a:rPr>
              <a:t> были выделены В.И. Петровым с коллегами при проведении крупномасштабного геологического картирования в 1975 г. </a:t>
            </a:r>
            <a:endParaRPr lang="ru-RU" sz="1200" dirty="0">
              <a:latin typeface="Arial Narrow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3D2D0-1FCE-441B-B845-A0AB84049F6E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3829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0DC3-1903-4C33-B113-412C6F69E897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3320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0DC3-1903-4C33-B113-412C6F69E897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243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BF474-78ED-4457-A39B-C92B393F3A7F}" type="datetimeFigureOut">
              <a:rPr lang="ru-RU" smtClean="0"/>
              <a:pPr/>
              <a:t>24.04.2019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3C16A-A659-4F8D-ABC7-F2A4B523977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Documents%20and%20Settings\&#1040;&#1076;&#1084;&#1080;&#1085;&#1080;&#1089;&#1090;&#1088;&#1072;&#1090;&#1086;&#1088;\&#1056;&#1072;&#1073;&#1086;&#1095;&#1080;&#1081;%20&#1089;&#1090;&#1086;&#1083;\&#1056;&#1040;&#1041;&#1054;&#1058;&#1040;\&#1069;&#1052;&#1041;&#1051;&#1045;&#1052;&#1040;%2000\&#1069;&#1052;&#1041;&#1051;&#1045;&#1052;&#1040;%2041.gi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5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microsoft.com/office/2007/relationships/hdphoto" Target="../media/hdphoto1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/>
          </p:cNvSpPr>
          <p:nvPr/>
        </p:nvSpPr>
        <p:spPr>
          <a:xfrm>
            <a:off x="3050712" y="3571876"/>
            <a:ext cx="2664296" cy="46165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3485142"/>
            <a:ext cx="9144000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Тевелев Ал.В.,  Тевелев Арк.В. , Прудников И.А., Хотылев А.О., </a:t>
            </a:r>
            <a:r>
              <a:rPr lang="ru-RU" sz="3200" dirty="0" smtClean="0">
                <a:latin typeface="Impact" pitchFamily="34" charset="0"/>
                <a:ea typeface="+mj-ea"/>
                <a:cs typeface="+mj-cs"/>
              </a:rPr>
              <a:t>Борисенко А.А., Володина Е.А.,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3200" dirty="0" smtClean="0">
                <a:latin typeface="Impact" pitchFamily="34" charset="0"/>
                <a:ea typeface="+mj-ea"/>
                <a:cs typeface="+mj-cs"/>
              </a:rPr>
              <a:t>Ерохина М.И., Короткова М.А., </a:t>
            </a:r>
            <a:r>
              <a:rPr lang="ru-RU" sz="3200" dirty="0" err="1" smtClean="0">
                <a:latin typeface="Impact" pitchFamily="34" charset="0"/>
                <a:ea typeface="+mj-ea"/>
                <a:cs typeface="+mj-cs"/>
              </a:rPr>
              <a:t>Федорчук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 В.А.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20769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2400" b="1" dirty="0"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48743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prstClr val="black"/>
                </a:solidFill>
                <a:latin typeface="Arial Narrow" pitchFamily="34" charset="0"/>
              </a:rPr>
              <a:t>Геологический </a:t>
            </a:r>
            <a:r>
              <a:rPr lang="ru-RU" sz="3200" b="1" dirty="0">
                <a:solidFill>
                  <a:prstClr val="black"/>
                </a:solidFill>
                <a:latin typeface="Arial Narrow" pitchFamily="34" charset="0"/>
              </a:rPr>
              <a:t>факультет </a:t>
            </a:r>
            <a:r>
              <a:rPr lang="ru-RU" sz="3200" b="1" dirty="0" smtClean="0">
                <a:solidFill>
                  <a:prstClr val="black"/>
                </a:solidFill>
                <a:latin typeface="Arial Narrow" pitchFamily="34" charset="0"/>
              </a:rPr>
              <a:t>МГУ им. М.В. Ломоносова</a:t>
            </a:r>
            <a:endParaRPr lang="ru-RU" sz="32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pic>
        <p:nvPicPr>
          <p:cNvPr id="9" name="Picture 4" descr="C:\Documents and Settings\Администратор\Рабочий стол\РАБОТА\ЭМБЛЕМА 00\ЭМБЛЕМА 41.gif"/>
          <p:cNvPicPr>
            <a:picLocks noChangeAspect="1" noChangeArrowheads="1"/>
          </p:cNvPicPr>
          <p:nvPr/>
        </p:nvPicPr>
        <p:blipFill>
          <a:blip r:embed="rId2" r:link="rId3" cstate="screen">
            <a:lum bright="10000" contrast="4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5271" y="0"/>
            <a:ext cx="1428729" cy="141381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5062" y="751797"/>
            <a:ext cx="7300210" cy="1034129"/>
          </a:xfrm>
        </p:spPr>
        <p:txBody>
          <a:bodyPr wrap="square">
            <a:sp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Состояние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и перспективы развития </a:t>
            </a:r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Государственного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геологического картографирования </a:t>
            </a:r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территории </a:t>
            </a:r>
          </a:p>
          <a:p>
            <a:pPr algn="l">
              <a:lnSpc>
                <a:spcPct val="85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Российской </a:t>
            </a:r>
            <a:r>
              <a:rPr lang="ru-RU" sz="2400" b="1" dirty="0">
                <a:solidFill>
                  <a:schemeClr val="tx1"/>
                </a:solidFill>
                <a:latin typeface="Arial Narrow" pitchFamily="34" charset="0"/>
              </a:rPr>
              <a:t>Федерации и ее континентального </a:t>
            </a:r>
            <a:r>
              <a:rPr lang="ru-RU" sz="2400" b="1" dirty="0" smtClean="0">
                <a:solidFill>
                  <a:schemeClr val="tx1"/>
                </a:solidFill>
                <a:latin typeface="Arial Narrow" pitchFamily="34" charset="0"/>
              </a:rPr>
              <a:t>шельфа</a:t>
            </a:r>
            <a:endParaRPr lang="ru-RU" sz="24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2638915" cy="714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0" y="1743199"/>
            <a:ext cx="9144000" cy="1446550"/>
          </a:xfrm>
        </p:spPr>
        <p:txBody>
          <a:bodyPr>
            <a:spAutoFit/>
          </a:bodyPr>
          <a:lstStyle/>
          <a:p>
            <a:r>
              <a:rPr lang="ru-RU" dirty="0">
                <a:latin typeface="Impact" pitchFamily="34" charset="0"/>
              </a:rPr>
              <a:t>Структурные исследования </a:t>
            </a:r>
            <a:r>
              <a:rPr lang="ru-RU" dirty="0" smtClean="0">
                <a:latin typeface="Impact" pitchFamily="34" charset="0"/>
              </a:rPr>
              <a:t/>
            </a:r>
            <a:br>
              <a:rPr lang="ru-RU" dirty="0" smtClean="0">
                <a:latin typeface="Impact" pitchFamily="34" charset="0"/>
              </a:rPr>
            </a:br>
            <a:r>
              <a:rPr lang="ru-RU" dirty="0" smtClean="0">
                <a:latin typeface="Impact" pitchFamily="34" charset="0"/>
              </a:rPr>
              <a:t>в </a:t>
            </a:r>
            <a:r>
              <a:rPr lang="ru-RU" dirty="0">
                <a:latin typeface="Impact" pitchFamily="34" charset="0"/>
              </a:rPr>
              <a:t>комплексе работ по </a:t>
            </a:r>
            <a:r>
              <a:rPr lang="ru-RU" dirty="0" smtClean="0">
                <a:latin typeface="Impact" pitchFamily="34" charset="0"/>
              </a:rPr>
              <a:t>ГДП-200</a:t>
            </a:r>
            <a:endParaRPr lang="ru-RU" sz="3200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3535" y="1052736"/>
            <a:ext cx="8892479" cy="527668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" name="Группа 15"/>
          <p:cNvGrpSpPr/>
          <p:nvPr/>
        </p:nvGrpSpPr>
        <p:grpSpPr>
          <a:xfrm>
            <a:off x="88900" y="2515370"/>
            <a:ext cx="8921750" cy="3644922"/>
            <a:chOff x="88900" y="1559169"/>
            <a:chExt cx="8921750" cy="3644922"/>
          </a:xfrm>
        </p:grpSpPr>
        <p:sp>
          <p:nvSpPr>
            <p:cNvPr id="12" name="Полилиния 11"/>
            <p:cNvSpPr/>
            <p:nvPr/>
          </p:nvSpPr>
          <p:spPr>
            <a:xfrm>
              <a:off x="2602230" y="2575560"/>
              <a:ext cx="2121431" cy="565861"/>
            </a:xfrm>
            <a:custGeom>
              <a:avLst/>
              <a:gdLst>
                <a:gd name="connsiteX0" fmla="*/ 0 w 2118783"/>
                <a:gd name="connsiteY0" fmla="*/ 0 h 565861"/>
                <a:gd name="connsiteX1" fmla="*/ 232410 w 2118783"/>
                <a:gd name="connsiteY1" fmla="*/ 110490 h 565861"/>
                <a:gd name="connsiteX2" fmla="*/ 422910 w 2118783"/>
                <a:gd name="connsiteY2" fmla="*/ 186690 h 565861"/>
                <a:gd name="connsiteX3" fmla="*/ 605790 w 2118783"/>
                <a:gd name="connsiteY3" fmla="*/ 262890 h 565861"/>
                <a:gd name="connsiteX4" fmla="*/ 815340 w 2118783"/>
                <a:gd name="connsiteY4" fmla="*/ 293370 h 565861"/>
                <a:gd name="connsiteX5" fmla="*/ 1066800 w 2118783"/>
                <a:gd name="connsiteY5" fmla="*/ 339090 h 565861"/>
                <a:gd name="connsiteX6" fmla="*/ 1226820 w 2118783"/>
                <a:gd name="connsiteY6" fmla="*/ 358140 h 565861"/>
                <a:gd name="connsiteX7" fmla="*/ 1451610 w 2118783"/>
                <a:gd name="connsiteY7" fmla="*/ 419100 h 565861"/>
                <a:gd name="connsiteX8" fmla="*/ 1645920 w 2118783"/>
                <a:gd name="connsiteY8" fmla="*/ 480060 h 565861"/>
                <a:gd name="connsiteX9" fmla="*/ 1805940 w 2118783"/>
                <a:gd name="connsiteY9" fmla="*/ 537210 h 565861"/>
                <a:gd name="connsiteX10" fmla="*/ 1977390 w 2118783"/>
                <a:gd name="connsiteY10" fmla="*/ 560070 h 565861"/>
                <a:gd name="connsiteX11" fmla="*/ 2091690 w 2118783"/>
                <a:gd name="connsiteY11" fmla="*/ 563880 h 565861"/>
                <a:gd name="connsiteX12" fmla="*/ 2118360 w 2118783"/>
                <a:gd name="connsiteY12" fmla="*/ 533400 h 565861"/>
                <a:gd name="connsiteX13" fmla="*/ 2106930 w 2118783"/>
                <a:gd name="connsiteY13" fmla="*/ 502920 h 565861"/>
                <a:gd name="connsiteX14" fmla="*/ 2091690 w 2118783"/>
                <a:gd name="connsiteY14" fmla="*/ 472440 h 565861"/>
                <a:gd name="connsiteX15" fmla="*/ 2076450 w 2118783"/>
                <a:gd name="connsiteY15" fmla="*/ 422910 h 565861"/>
                <a:gd name="connsiteX16" fmla="*/ 2076450 w 2118783"/>
                <a:gd name="connsiteY16" fmla="*/ 400050 h 565861"/>
                <a:gd name="connsiteX17" fmla="*/ 2034540 w 2118783"/>
                <a:gd name="connsiteY17" fmla="*/ 342900 h 565861"/>
                <a:gd name="connsiteX18" fmla="*/ 2034540 w 2118783"/>
                <a:gd name="connsiteY18" fmla="*/ 342900 h 565861"/>
                <a:gd name="connsiteX0" fmla="*/ 0 w 2118783"/>
                <a:gd name="connsiteY0" fmla="*/ 0 h 565861"/>
                <a:gd name="connsiteX1" fmla="*/ 232410 w 2118783"/>
                <a:gd name="connsiteY1" fmla="*/ 110490 h 565861"/>
                <a:gd name="connsiteX2" fmla="*/ 422910 w 2118783"/>
                <a:gd name="connsiteY2" fmla="*/ 186690 h 565861"/>
                <a:gd name="connsiteX3" fmla="*/ 605790 w 2118783"/>
                <a:gd name="connsiteY3" fmla="*/ 262890 h 565861"/>
                <a:gd name="connsiteX4" fmla="*/ 815340 w 2118783"/>
                <a:gd name="connsiteY4" fmla="*/ 293370 h 565861"/>
                <a:gd name="connsiteX5" fmla="*/ 1066800 w 2118783"/>
                <a:gd name="connsiteY5" fmla="*/ 339090 h 565861"/>
                <a:gd name="connsiteX6" fmla="*/ 1226820 w 2118783"/>
                <a:gd name="connsiteY6" fmla="*/ 358140 h 565861"/>
                <a:gd name="connsiteX7" fmla="*/ 1451610 w 2118783"/>
                <a:gd name="connsiteY7" fmla="*/ 419100 h 565861"/>
                <a:gd name="connsiteX8" fmla="*/ 1645920 w 2118783"/>
                <a:gd name="connsiteY8" fmla="*/ 480060 h 565861"/>
                <a:gd name="connsiteX9" fmla="*/ 1805940 w 2118783"/>
                <a:gd name="connsiteY9" fmla="*/ 537210 h 565861"/>
                <a:gd name="connsiteX10" fmla="*/ 1977390 w 2118783"/>
                <a:gd name="connsiteY10" fmla="*/ 560070 h 565861"/>
                <a:gd name="connsiteX11" fmla="*/ 2091690 w 2118783"/>
                <a:gd name="connsiteY11" fmla="*/ 563880 h 565861"/>
                <a:gd name="connsiteX12" fmla="*/ 2118360 w 2118783"/>
                <a:gd name="connsiteY12" fmla="*/ 533400 h 565861"/>
                <a:gd name="connsiteX13" fmla="*/ 2106930 w 2118783"/>
                <a:gd name="connsiteY13" fmla="*/ 502920 h 565861"/>
                <a:gd name="connsiteX14" fmla="*/ 2091690 w 2118783"/>
                <a:gd name="connsiteY14" fmla="*/ 472440 h 565861"/>
                <a:gd name="connsiteX15" fmla="*/ 2076450 w 2118783"/>
                <a:gd name="connsiteY15" fmla="*/ 400050 h 565861"/>
                <a:gd name="connsiteX16" fmla="*/ 2034540 w 2118783"/>
                <a:gd name="connsiteY16" fmla="*/ 342900 h 565861"/>
                <a:gd name="connsiteX17" fmla="*/ 2034540 w 2118783"/>
                <a:gd name="connsiteY17" fmla="*/ 342900 h 565861"/>
                <a:gd name="connsiteX0" fmla="*/ 0 w 2118893"/>
                <a:gd name="connsiteY0" fmla="*/ 0 h 565861"/>
                <a:gd name="connsiteX1" fmla="*/ 232410 w 2118893"/>
                <a:gd name="connsiteY1" fmla="*/ 110490 h 565861"/>
                <a:gd name="connsiteX2" fmla="*/ 422910 w 2118893"/>
                <a:gd name="connsiteY2" fmla="*/ 186690 h 565861"/>
                <a:gd name="connsiteX3" fmla="*/ 605790 w 2118893"/>
                <a:gd name="connsiteY3" fmla="*/ 262890 h 565861"/>
                <a:gd name="connsiteX4" fmla="*/ 815340 w 2118893"/>
                <a:gd name="connsiteY4" fmla="*/ 293370 h 565861"/>
                <a:gd name="connsiteX5" fmla="*/ 1066800 w 2118893"/>
                <a:gd name="connsiteY5" fmla="*/ 339090 h 565861"/>
                <a:gd name="connsiteX6" fmla="*/ 1226820 w 2118893"/>
                <a:gd name="connsiteY6" fmla="*/ 358140 h 565861"/>
                <a:gd name="connsiteX7" fmla="*/ 1451610 w 2118893"/>
                <a:gd name="connsiteY7" fmla="*/ 419100 h 565861"/>
                <a:gd name="connsiteX8" fmla="*/ 1645920 w 2118893"/>
                <a:gd name="connsiteY8" fmla="*/ 480060 h 565861"/>
                <a:gd name="connsiteX9" fmla="*/ 1805940 w 2118893"/>
                <a:gd name="connsiteY9" fmla="*/ 537210 h 565861"/>
                <a:gd name="connsiteX10" fmla="*/ 1977390 w 2118893"/>
                <a:gd name="connsiteY10" fmla="*/ 560070 h 565861"/>
                <a:gd name="connsiteX11" fmla="*/ 2091690 w 2118893"/>
                <a:gd name="connsiteY11" fmla="*/ 563880 h 565861"/>
                <a:gd name="connsiteX12" fmla="*/ 2118360 w 2118893"/>
                <a:gd name="connsiteY12" fmla="*/ 533400 h 565861"/>
                <a:gd name="connsiteX13" fmla="*/ 2106930 w 2118893"/>
                <a:gd name="connsiteY13" fmla="*/ 502920 h 565861"/>
                <a:gd name="connsiteX14" fmla="*/ 2076450 w 2118893"/>
                <a:gd name="connsiteY14" fmla="*/ 400050 h 565861"/>
                <a:gd name="connsiteX15" fmla="*/ 2034540 w 2118893"/>
                <a:gd name="connsiteY15" fmla="*/ 342900 h 565861"/>
                <a:gd name="connsiteX16" fmla="*/ 2034540 w 2118893"/>
                <a:gd name="connsiteY16" fmla="*/ 342900 h 565861"/>
                <a:gd name="connsiteX0" fmla="*/ 0 w 2121431"/>
                <a:gd name="connsiteY0" fmla="*/ 0 h 565861"/>
                <a:gd name="connsiteX1" fmla="*/ 232410 w 2121431"/>
                <a:gd name="connsiteY1" fmla="*/ 110490 h 565861"/>
                <a:gd name="connsiteX2" fmla="*/ 422910 w 2121431"/>
                <a:gd name="connsiteY2" fmla="*/ 186690 h 565861"/>
                <a:gd name="connsiteX3" fmla="*/ 605790 w 2121431"/>
                <a:gd name="connsiteY3" fmla="*/ 262890 h 565861"/>
                <a:gd name="connsiteX4" fmla="*/ 815340 w 2121431"/>
                <a:gd name="connsiteY4" fmla="*/ 293370 h 565861"/>
                <a:gd name="connsiteX5" fmla="*/ 1066800 w 2121431"/>
                <a:gd name="connsiteY5" fmla="*/ 339090 h 565861"/>
                <a:gd name="connsiteX6" fmla="*/ 1226820 w 2121431"/>
                <a:gd name="connsiteY6" fmla="*/ 358140 h 565861"/>
                <a:gd name="connsiteX7" fmla="*/ 1451610 w 2121431"/>
                <a:gd name="connsiteY7" fmla="*/ 419100 h 565861"/>
                <a:gd name="connsiteX8" fmla="*/ 1645920 w 2121431"/>
                <a:gd name="connsiteY8" fmla="*/ 480060 h 565861"/>
                <a:gd name="connsiteX9" fmla="*/ 1805940 w 2121431"/>
                <a:gd name="connsiteY9" fmla="*/ 537210 h 565861"/>
                <a:gd name="connsiteX10" fmla="*/ 1977390 w 2121431"/>
                <a:gd name="connsiteY10" fmla="*/ 560070 h 565861"/>
                <a:gd name="connsiteX11" fmla="*/ 2091690 w 2121431"/>
                <a:gd name="connsiteY11" fmla="*/ 563880 h 565861"/>
                <a:gd name="connsiteX12" fmla="*/ 2118360 w 2121431"/>
                <a:gd name="connsiteY12" fmla="*/ 533400 h 565861"/>
                <a:gd name="connsiteX13" fmla="*/ 2116167 w 2121431"/>
                <a:gd name="connsiteY13" fmla="*/ 493684 h 565861"/>
                <a:gd name="connsiteX14" fmla="*/ 2076450 w 2121431"/>
                <a:gd name="connsiteY14" fmla="*/ 400050 h 565861"/>
                <a:gd name="connsiteX15" fmla="*/ 2034540 w 2121431"/>
                <a:gd name="connsiteY15" fmla="*/ 342900 h 565861"/>
                <a:gd name="connsiteX16" fmla="*/ 2034540 w 2121431"/>
                <a:gd name="connsiteY16" fmla="*/ 342900 h 565861"/>
                <a:gd name="connsiteX0" fmla="*/ 0 w 2121431"/>
                <a:gd name="connsiteY0" fmla="*/ 0 h 565861"/>
                <a:gd name="connsiteX1" fmla="*/ 188294 w 2121431"/>
                <a:gd name="connsiteY1" fmla="*/ 106479 h 565861"/>
                <a:gd name="connsiteX2" fmla="*/ 422910 w 2121431"/>
                <a:gd name="connsiteY2" fmla="*/ 186690 h 565861"/>
                <a:gd name="connsiteX3" fmla="*/ 605790 w 2121431"/>
                <a:gd name="connsiteY3" fmla="*/ 262890 h 565861"/>
                <a:gd name="connsiteX4" fmla="*/ 815340 w 2121431"/>
                <a:gd name="connsiteY4" fmla="*/ 293370 h 565861"/>
                <a:gd name="connsiteX5" fmla="*/ 1066800 w 2121431"/>
                <a:gd name="connsiteY5" fmla="*/ 339090 h 565861"/>
                <a:gd name="connsiteX6" fmla="*/ 1226820 w 2121431"/>
                <a:gd name="connsiteY6" fmla="*/ 358140 h 565861"/>
                <a:gd name="connsiteX7" fmla="*/ 1451610 w 2121431"/>
                <a:gd name="connsiteY7" fmla="*/ 419100 h 565861"/>
                <a:gd name="connsiteX8" fmla="*/ 1645920 w 2121431"/>
                <a:gd name="connsiteY8" fmla="*/ 480060 h 565861"/>
                <a:gd name="connsiteX9" fmla="*/ 1805940 w 2121431"/>
                <a:gd name="connsiteY9" fmla="*/ 537210 h 565861"/>
                <a:gd name="connsiteX10" fmla="*/ 1977390 w 2121431"/>
                <a:gd name="connsiteY10" fmla="*/ 560070 h 565861"/>
                <a:gd name="connsiteX11" fmla="*/ 2091690 w 2121431"/>
                <a:gd name="connsiteY11" fmla="*/ 563880 h 565861"/>
                <a:gd name="connsiteX12" fmla="*/ 2118360 w 2121431"/>
                <a:gd name="connsiteY12" fmla="*/ 533400 h 565861"/>
                <a:gd name="connsiteX13" fmla="*/ 2116167 w 2121431"/>
                <a:gd name="connsiteY13" fmla="*/ 493684 h 565861"/>
                <a:gd name="connsiteX14" fmla="*/ 2076450 w 2121431"/>
                <a:gd name="connsiteY14" fmla="*/ 400050 h 565861"/>
                <a:gd name="connsiteX15" fmla="*/ 2034540 w 2121431"/>
                <a:gd name="connsiteY15" fmla="*/ 342900 h 565861"/>
                <a:gd name="connsiteX16" fmla="*/ 2034540 w 2121431"/>
                <a:gd name="connsiteY16" fmla="*/ 342900 h 565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21431" h="565861">
                  <a:moveTo>
                    <a:pt x="0" y="0"/>
                  </a:moveTo>
                  <a:cubicBezTo>
                    <a:pt x="80962" y="39687"/>
                    <a:pt x="117809" y="75364"/>
                    <a:pt x="188294" y="106479"/>
                  </a:cubicBezTo>
                  <a:cubicBezTo>
                    <a:pt x="258779" y="137594"/>
                    <a:pt x="353327" y="160622"/>
                    <a:pt x="422910" y="186690"/>
                  </a:cubicBezTo>
                  <a:cubicBezTo>
                    <a:pt x="492493" y="212758"/>
                    <a:pt x="540385" y="245110"/>
                    <a:pt x="605790" y="262890"/>
                  </a:cubicBezTo>
                  <a:cubicBezTo>
                    <a:pt x="671195" y="280670"/>
                    <a:pt x="738505" y="280670"/>
                    <a:pt x="815340" y="293370"/>
                  </a:cubicBezTo>
                  <a:cubicBezTo>
                    <a:pt x="892175" y="306070"/>
                    <a:pt x="998220" y="328295"/>
                    <a:pt x="1066800" y="339090"/>
                  </a:cubicBezTo>
                  <a:cubicBezTo>
                    <a:pt x="1135380" y="349885"/>
                    <a:pt x="1162685" y="344805"/>
                    <a:pt x="1226820" y="358140"/>
                  </a:cubicBezTo>
                  <a:cubicBezTo>
                    <a:pt x="1290955" y="371475"/>
                    <a:pt x="1381760" y="398780"/>
                    <a:pt x="1451610" y="419100"/>
                  </a:cubicBezTo>
                  <a:cubicBezTo>
                    <a:pt x="1521460" y="439420"/>
                    <a:pt x="1586865" y="460375"/>
                    <a:pt x="1645920" y="480060"/>
                  </a:cubicBezTo>
                  <a:cubicBezTo>
                    <a:pt x="1704975" y="499745"/>
                    <a:pt x="1750695" y="523875"/>
                    <a:pt x="1805940" y="537210"/>
                  </a:cubicBezTo>
                  <a:cubicBezTo>
                    <a:pt x="1861185" y="550545"/>
                    <a:pt x="1929765" y="555625"/>
                    <a:pt x="1977390" y="560070"/>
                  </a:cubicBezTo>
                  <a:cubicBezTo>
                    <a:pt x="2025015" y="564515"/>
                    <a:pt x="2068195" y="568325"/>
                    <a:pt x="2091690" y="563880"/>
                  </a:cubicBezTo>
                  <a:cubicBezTo>
                    <a:pt x="2115185" y="559435"/>
                    <a:pt x="2114281" y="545099"/>
                    <a:pt x="2118360" y="533400"/>
                  </a:cubicBezTo>
                  <a:cubicBezTo>
                    <a:pt x="2122440" y="521701"/>
                    <a:pt x="2123152" y="515909"/>
                    <a:pt x="2116167" y="493684"/>
                  </a:cubicBezTo>
                  <a:cubicBezTo>
                    <a:pt x="2109182" y="471459"/>
                    <a:pt x="2090055" y="425181"/>
                    <a:pt x="2076450" y="400050"/>
                  </a:cubicBezTo>
                  <a:cubicBezTo>
                    <a:pt x="2062846" y="374919"/>
                    <a:pt x="2034540" y="342900"/>
                    <a:pt x="2034540" y="342900"/>
                  </a:cubicBezTo>
                  <a:lnTo>
                    <a:pt x="2034540" y="34290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120944" y="2103120"/>
              <a:ext cx="426720" cy="167640"/>
            </a:xfrm>
            <a:custGeom>
              <a:avLst/>
              <a:gdLst>
                <a:gd name="connsiteX0" fmla="*/ 0 w 426720"/>
                <a:gd name="connsiteY0" fmla="*/ 0 h 167640"/>
                <a:gd name="connsiteX1" fmla="*/ 426720 w 426720"/>
                <a:gd name="connsiteY1" fmla="*/ 167640 h 167640"/>
                <a:gd name="connsiteX2" fmla="*/ 426720 w 426720"/>
                <a:gd name="connsiteY2" fmla="*/ 167640 h 1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720" h="167640">
                  <a:moveTo>
                    <a:pt x="0" y="0"/>
                  </a:moveTo>
                  <a:lnTo>
                    <a:pt x="426720" y="167640"/>
                  </a:lnTo>
                  <a:lnTo>
                    <a:pt x="426720" y="167640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901190" y="2221230"/>
              <a:ext cx="426720" cy="365809"/>
            </a:xfrm>
            <a:custGeom>
              <a:avLst/>
              <a:gdLst>
                <a:gd name="connsiteX0" fmla="*/ 0 w 342900"/>
                <a:gd name="connsiteY0" fmla="*/ 0 h 351233"/>
                <a:gd name="connsiteX1" fmla="*/ 171450 w 342900"/>
                <a:gd name="connsiteY1" fmla="*/ 171450 h 351233"/>
                <a:gd name="connsiteX2" fmla="*/ 297180 w 342900"/>
                <a:gd name="connsiteY2" fmla="*/ 323850 h 351233"/>
                <a:gd name="connsiteX3" fmla="*/ 342900 w 342900"/>
                <a:gd name="connsiteY3" fmla="*/ 350520 h 351233"/>
                <a:gd name="connsiteX0" fmla="*/ 0 w 342900"/>
                <a:gd name="connsiteY0" fmla="*/ 0 h 351233"/>
                <a:gd name="connsiteX1" fmla="*/ 49530 w 342900"/>
                <a:gd name="connsiteY1" fmla="*/ 53340 h 351233"/>
                <a:gd name="connsiteX2" fmla="*/ 171450 w 342900"/>
                <a:gd name="connsiteY2" fmla="*/ 171450 h 351233"/>
                <a:gd name="connsiteX3" fmla="*/ 297180 w 342900"/>
                <a:gd name="connsiteY3" fmla="*/ 323850 h 351233"/>
                <a:gd name="connsiteX4" fmla="*/ 342900 w 342900"/>
                <a:gd name="connsiteY4" fmla="*/ 350520 h 351233"/>
                <a:gd name="connsiteX0" fmla="*/ 0 w 411480"/>
                <a:gd name="connsiteY0" fmla="*/ 0 h 358853"/>
                <a:gd name="connsiteX1" fmla="*/ 118110 w 411480"/>
                <a:gd name="connsiteY1" fmla="*/ 60960 h 358853"/>
                <a:gd name="connsiteX2" fmla="*/ 240030 w 411480"/>
                <a:gd name="connsiteY2" fmla="*/ 179070 h 358853"/>
                <a:gd name="connsiteX3" fmla="*/ 365760 w 411480"/>
                <a:gd name="connsiteY3" fmla="*/ 331470 h 358853"/>
                <a:gd name="connsiteX4" fmla="*/ 411480 w 411480"/>
                <a:gd name="connsiteY4" fmla="*/ 358140 h 358853"/>
                <a:gd name="connsiteX0" fmla="*/ 0 w 411480"/>
                <a:gd name="connsiteY0" fmla="*/ 0 h 358202"/>
                <a:gd name="connsiteX1" fmla="*/ 118110 w 411480"/>
                <a:gd name="connsiteY1" fmla="*/ 60960 h 358202"/>
                <a:gd name="connsiteX2" fmla="*/ 240030 w 411480"/>
                <a:gd name="connsiteY2" fmla="*/ 179070 h 358202"/>
                <a:gd name="connsiteX3" fmla="*/ 327660 w 411480"/>
                <a:gd name="connsiteY3" fmla="*/ 300990 h 358202"/>
                <a:gd name="connsiteX4" fmla="*/ 411480 w 411480"/>
                <a:gd name="connsiteY4" fmla="*/ 358140 h 358202"/>
                <a:gd name="connsiteX0" fmla="*/ 0 w 426720"/>
                <a:gd name="connsiteY0" fmla="*/ 0 h 365811"/>
                <a:gd name="connsiteX1" fmla="*/ 118110 w 426720"/>
                <a:gd name="connsiteY1" fmla="*/ 60960 h 365811"/>
                <a:gd name="connsiteX2" fmla="*/ 240030 w 426720"/>
                <a:gd name="connsiteY2" fmla="*/ 179070 h 365811"/>
                <a:gd name="connsiteX3" fmla="*/ 327660 w 426720"/>
                <a:gd name="connsiteY3" fmla="*/ 300990 h 365811"/>
                <a:gd name="connsiteX4" fmla="*/ 426720 w 426720"/>
                <a:gd name="connsiteY4" fmla="*/ 365760 h 365811"/>
                <a:gd name="connsiteX0" fmla="*/ 0 w 426720"/>
                <a:gd name="connsiteY0" fmla="*/ 0 h 365809"/>
                <a:gd name="connsiteX1" fmla="*/ 118110 w 426720"/>
                <a:gd name="connsiteY1" fmla="*/ 60960 h 365809"/>
                <a:gd name="connsiteX2" fmla="*/ 247650 w 426720"/>
                <a:gd name="connsiteY2" fmla="*/ 190500 h 365809"/>
                <a:gd name="connsiteX3" fmla="*/ 327660 w 426720"/>
                <a:gd name="connsiteY3" fmla="*/ 300990 h 365809"/>
                <a:gd name="connsiteX4" fmla="*/ 426720 w 426720"/>
                <a:gd name="connsiteY4" fmla="*/ 365760 h 365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720" h="365809">
                  <a:moveTo>
                    <a:pt x="0" y="0"/>
                  </a:moveTo>
                  <a:cubicBezTo>
                    <a:pt x="7620" y="8890"/>
                    <a:pt x="89535" y="32385"/>
                    <a:pt x="118110" y="60960"/>
                  </a:cubicBezTo>
                  <a:cubicBezTo>
                    <a:pt x="146685" y="89535"/>
                    <a:pt x="212725" y="150495"/>
                    <a:pt x="247650" y="190500"/>
                  </a:cubicBezTo>
                  <a:cubicBezTo>
                    <a:pt x="282575" y="230505"/>
                    <a:pt x="297815" y="271780"/>
                    <a:pt x="327660" y="300990"/>
                  </a:cubicBezTo>
                  <a:cubicBezTo>
                    <a:pt x="357505" y="330200"/>
                    <a:pt x="418147" y="367347"/>
                    <a:pt x="426720" y="36576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276225" y="3009900"/>
              <a:ext cx="4400550" cy="1228725"/>
            </a:xfrm>
            <a:custGeom>
              <a:avLst/>
              <a:gdLst>
                <a:gd name="connsiteX0" fmla="*/ 0 w 4400550"/>
                <a:gd name="connsiteY0" fmla="*/ 0 h 1228725"/>
                <a:gd name="connsiteX1" fmla="*/ 714375 w 4400550"/>
                <a:gd name="connsiteY1" fmla="*/ 66675 h 1228725"/>
                <a:gd name="connsiteX2" fmla="*/ 1504950 w 4400550"/>
                <a:gd name="connsiteY2" fmla="*/ 190500 h 1228725"/>
                <a:gd name="connsiteX3" fmla="*/ 2200275 w 4400550"/>
                <a:gd name="connsiteY3" fmla="*/ 400050 h 1228725"/>
                <a:gd name="connsiteX4" fmla="*/ 2752725 w 4400550"/>
                <a:gd name="connsiteY4" fmla="*/ 561975 h 1228725"/>
                <a:gd name="connsiteX5" fmla="*/ 3371850 w 4400550"/>
                <a:gd name="connsiteY5" fmla="*/ 752475 h 1228725"/>
                <a:gd name="connsiteX6" fmla="*/ 3905250 w 4400550"/>
                <a:gd name="connsiteY6" fmla="*/ 990600 h 1228725"/>
                <a:gd name="connsiteX7" fmla="*/ 4400550 w 4400550"/>
                <a:gd name="connsiteY7" fmla="*/ 1228725 h 1228725"/>
                <a:gd name="connsiteX8" fmla="*/ 4400550 w 4400550"/>
                <a:gd name="connsiteY8" fmla="*/ 1228725 h 1228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00550" h="1228725">
                  <a:moveTo>
                    <a:pt x="0" y="0"/>
                  </a:moveTo>
                  <a:cubicBezTo>
                    <a:pt x="231775" y="17462"/>
                    <a:pt x="463550" y="34925"/>
                    <a:pt x="714375" y="66675"/>
                  </a:cubicBezTo>
                  <a:cubicBezTo>
                    <a:pt x="965200" y="98425"/>
                    <a:pt x="1257300" y="134938"/>
                    <a:pt x="1504950" y="190500"/>
                  </a:cubicBezTo>
                  <a:cubicBezTo>
                    <a:pt x="1752600" y="246063"/>
                    <a:pt x="2200275" y="400050"/>
                    <a:pt x="2200275" y="400050"/>
                  </a:cubicBezTo>
                  <a:lnTo>
                    <a:pt x="2752725" y="561975"/>
                  </a:lnTo>
                  <a:cubicBezTo>
                    <a:pt x="2947987" y="620712"/>
                    <a:pt x="3179763" y="681038"/>
                    <a:pt x="3371850" y="752475"/>
                  </a:cubicBezTo>
                  <a:cubicBezTo>
                    <a:pt x="3563937" y="823912"/>
                    <a:pt x="3733800" y="911225"/>
                    <a:pt x="3905250" y="990600"/>
                  </a:cubicBezTo>
                  <a:cubicBezTo>
                    <a:pt x="4076700" y="1069975"/>
                    <a:pt x="4400550" y="1228725"/>
                    <a:pt x="4400550" y="1228725"/>
                  </a:cubicBezTo>
                  <a:lnTo>
                    <a:pt x="4400550" y="1228725"/>
                  </a:lnTo>
                </a:path>
              </a:pathLst>
            </a:custGeom>
            <a:noFill/>
            <a:ln w="762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4933950" y="2749550"/>
              <a:ext cx="3241479" cy="2454541"/>
            </a:xfrm>
            <a:custGeom>
              <a:avLst/>
              <a:gdLst>
                <a:gd name="connsiteX0" fmla="*/ 0 w 3241479"/>
                <a:gd name="connsiteY0" fmla="*/ 1466850 h 2327541"/>
                <a:gd name="connsiteX1" fmla="*/ 371475 w 3241479"/>
                <a:gd name="connsiteY1" fmla="*/ 1552575 h 2327541"/>
                <a:gd name="connsiteX2" fmla="*/ 781050 w 3241479"/>
                <a:gd name="connsiteY2" fmla="*/ 1724025 h 2327541"/>
                <a:gd name="connsiteX3" fmla="*/ 1057275 w 3241479"/>
                <a:gd name="connsiteY3" fmla="*/ 1714500 h 2327541"/>
                <a:gd name="connsiteX4" fmla="*/ 1428750 w 3241479"/>
                <a:gd name="connsiteY4" fmla="*/ 1771650 h 2327541"/>
                <a:gd name="connsiteX5" fmla="*/ 1828800 w 3241479"/>
                <a:gd name="connsiteY5" fmla="*/ 1990725 h 2327541"/>
                <a:gd name="connsiteX6" fmla="*/ 2171700 w 3241479"/>
                <a:gd name="connsiteY6" fmla="*/ 2114550 h 2327541"/>
                <a:gd name="connsiteX7" fmla="*/ 2571750 w 3241479"/>
                <a:gd name="connsiteY7" fmla="*/ 2190750 h 2327541"/>
                <a:gd name="connsiteX8" fmla="*/ 2847975 w 3241479"/>
                <a:gd name="connsiteY8" fmla="*/ 2295525 h 2327541"/>
                <a:gd name="connsiteX9" fmla="*/ 3200400 w 3241479"/>
                <a:gd name="connsiteY9" fmla="*/ 2324100 h 2327541"/>
                <a:gd name="connsiteX10" fmla="*/ 3228975 w 3241479"/>
                <a:gd name="connsiteY10" fmla="*/ 2228850 h 2327541"/>
                <a:gd name="connsiteX11" fmla="*/ 3152775 w 3241479"/>
                <a:gd name="connsiteY11" fmla="*/ 2066925 h 2327541"/>
                <a:gd name="connsiteX12" fmla="*/ 2990850 w 3241479"/>
                <a:gd name="connsiteY12" fmla="*/ 1924050 h 2327541"/>
                <a:gd name="connsiteX13" fmla="*/ 2724150 w 3241479"/>
                <a:gd name="connsiteY13" fmla="*/ 1790700 h 2327541"/>
                <a:gd name="connsiteX14" fmla="*/ 2371725 w 3241479"/>
                <a:gd name="connsiteY14" fmla="*/ 1504950 h 2327541"/>
                <a:gd name="connsiteX15" fmla="*/ 1990725 w 3241479"/>
                <a:gd name="connsiteY15" fmla="*/ 1057275 h 2327541"/>
                <a:gd name="connsiteX16" fmla="*/ 1447800 w 3241479"/>
                <a:gd name="connsiteY16" fmla="*/ 571500 h 2327541"/>
                <a:gd name="connsiteX17" fmla="*/ 1085850 w 3241479"/>
                <a:gd name="connsiteY17" fmla="*/ 238125 h 2327541"/>
                <a:gd name="connsiteX18" fmla="*/ 733425 w 3241479"/>
                <a:gd name="connsiteY18" fmla="*/ 0 h 2327541"/>
                <a:gd name="connsiteX0" fmla="*/ 0 w 3241479"/>
                <a:gd name="connsiteY0" fmla="*/ 1466850 h 2327541"/>
                <a:gd name="connsiteX1" fmla="*/ 371475 w 3241479"/>
                <a:gd name="connsiteY1" fmla="*/ 1552575 h 2327541"/>
                <a:gd name="connsiteX2" fmla="*/ 781050 w 3241479"/>
                <a:gd name="connsiteY2" fmla="*/ 1724025 h 2327541"/>
                <a:gd name="connsiteX3" fmla="*/ 1057275 w 3241479"/>
                <a:gd name="connsiteY3" fmla="*/ 1714500 h 2327541"/>
                <a:gd name="connsiteX4" fmla="*/ 1419225 w 3241479"/>
                <a:gd name="connsiteY4" fmla="*/ 1819275 h 2327541"/>
                <a:gd name="connsiteX5" fmla="*/ 1828800 w 3241479"/>
                <a:gd name="connsiteY5" fmla="*/ 1990725 h 2327541"/>
                <a:gd name="connsiteX6" fmla="*/ 2171700 w 3241479"/>
                <a:gd name="connsiteY6" fmla="*/ 2114550 h 2327541"/>
                <a:gd name="connsiteX7" fmla="*/ 2571750 w 3241479"/>
                <a:gd name="connsiteY7" fmla="*/ 2190750 h 2327541"/>
                <a:gd name="connsiteX8" fmla="*/ 2847975 w 3241479"/>
                <a:gd name="connsiteY8" fmla="*/ 2295525 h 2327541"/>
                <a:gd name="connsiteX9" fmla="*/ 3200400 w 3241479"/>
                <a:gd name="connsiteY9" fmla="*/ 2324100 h 2327541"/>
                <a:gd name="connsiteX10" fmla="*/ 3228975 w 3241479"/>
                <a:gd name="connsiteY10" fmla="*/ 2228850 h 2327541"/>
                <a:gd name="connsiteX11" fmla="*/ 3152775 w 3241479"/>
                <a:gd name="connsiteY11" fmla="*/ 2066925 h 2327541"/>
                <a:gd name="connsiteX12" fmla="*/ 2990850 w 3241479"/>
                <a:gd name="connsiteY12" fmla="*/ 1924050 h 2327541"/>
                <a:gd name="connsiteX13" fmla="*/ 2724150 w 3241479"/>
                <a:gd name="connsiteY13" fmla="*/ 1790700 h 2327541"/>
                <a:gd name="connsiteX14" fmla="*/ 2371725 w 3241479"/>
                <a:gd name="connsiteY14" fmla="*/ 1504950 h 2327541"/>
                <a:gd name="connsiteX15" fmla="*/ 1990725 w 3241479"/>
                <a:gd name="connsiteY15" fmla="*/ 1057275 h 2327541"/>
                <a:gd name="connsiteX16" fmla="*/ 1447800 w 3241479"/>
                <a:gd name="connsiteY16" fmla="*/ 571500 h 2327541"/>
                <a:gd name="connsiteX17" fmla="*/ 1085850 w 3241479"/>
                <a:gd name="connsiteY17" fmla="*/ 238125 h 2327541"/>
                <a:gd name="connsiteX18" fmla="*/ 733425 w 3241479"/>
                <a:gd name="connsiteY18" fmla="*/ 0 h 2327541"/>
                <a:gd name="connsiteX0" fmla="*/ 0 w 3241479"/>
                <a:gd name="connsiteY0" fmla="*/ 1466850 h 2327541"/>
                <a:gd name="connsiteX1" fmla="*/ 371475 w 3241479"/>
                <a:gd name="connsiteY1" fmla="*/ 1552575 h 2327541"/>
                <a:gd name="connsiteX2" fmla="*/ 781050 w 3241479"/>
                <a:gd name="connsiteY2" fmla="*/ 1724025 h 2327541"/>
                <a:gd name="connsiteX3" fmla="*/ 1038225 w 3241479"/>
                <a:gd name="connsiteY3" fmla="*/ 1752600 h 2327541"/>
                <a:gd name="connsiteX4" fmla="*/ 1419225 w 3241479"/>
                <a:gd name="connsiteY4" fmla="*/ 1819275 h 2327541"/>
                <a:gd name="connsiteX5" fmla="*/ 1828800 w 3241479"/>
                <a:gd name="connsiteY5" fmla="*/ 1990725 h 2327541"/>
                <a:gd name="connsiteX6" fmla="*/ 2171700 w 3241479"/>
                <a:gd name="connsiteY6" fmla="*/ 2114550 h 2327541"/>
                <a:gd name="connsiteX7" fmla="*/ 2571750 w 3241479"/>
                <a:gd name="connsiteY7" fmla="*/ 2190750 h 2327541"/>
                <a:gd name="connsiteX8" fmla="*/ 2847975 w 3241479"/>
                <a:gd name="connsiteY8" fmla="*/ 2295525 h 2327541"/>
                <a:gd name="connsiteX9" fmla="*/ 3200400 w 3241479"/>
                <a:gd name="connsiteY9" fmla="*/ 2324100 h 2327541"/>
                <a:gd name="connsiteX10" fmla="*/ 3228975 w 3241479"/>
                <a:gd name="connsiteY10" fmla="*/ 2228850 h 2327541"/>
                <a:gd name="connsiteX11" fmla="*/ 3152775 w 3241479"/>
                <a:gd name="connsiteY11" fmla="*/ 2066925 h 2327541"/>
                <a:gd name="connsiteX12" fmla="*/ 2990850 w 3241479"/>
                <a:gd name="connsiteY12" fmla="*/ 1924050 h 2327541"/>
                <a:gd name="connsiteX13" fmla="*/ 2724150 w 3241479"/>
                <a:gd name="connsiteY13" fmla="*/ 1790700 h 2327541"/>
                <a:gd name="connsiteX14" fmla="*/ 2371725 w 3241479"/>
                <a:gd name="connsiteY14" fmla="*/ 1504950 h 2327541"/>
                <a:gd name="connsiteX15" fmla="*/ 1990725 w 3241479"/>
                <a:gd name="connsiteY15" fmla="*/ 1057275 h 2327541"/>
                <a:gd name="connsiteX16" fmla="*/ 1447800 w 3241479"/>
                <a:gd name="connsiteY16" fmla="*/ 571500 h 2327541"/>
                <a:gd name="connsiteX17" fmla="*/ 1085850 w 3241479"/>
                <a:gd name="connsiteY17" fmla="*/ 238125 h 2327541"/>
                <a:gd name="connsiteX18" fmla="*/ 733425 w 3241479"/>
                <a:gd name="connsiteY18" fmla="*/ 0 h 2327541"/>
                <a:gd name="connsiteX0" fmla="*/ 0 w 3241479"/>
                <a:gd name="connsiteY0" fmla="*/ 1593850 h 2454541"/>
                <a:gd name="connsiteX1" fmla="*/ 371475 w 3241479"/>
                <a:gd name="connsiteY1" fmla="*/ 1679575 h 2454541"/>
                <a:gd name="connsiteX2" fmla="*/ 781050 w 3241479"/>
                <a:gd name="connsiteY2" fmla="*/ 1851025 h 2454541"/>
                <a:gd name="connsiteX3" fmla="*/ 1038225 w 3241479"/>
                <a:gd name="connsiteY3" fmla="*/ 1879600 h 2454541"/>
                <a:gd name="connsiteX4" fmla="*/ 1419225 w 3241479"/>
                <a:gd name="connsiteY4" fmla="*/ 1946275 h 2454541"/>
                <a:gd name="connsiteX5" fmla="*/ 1828800 w 3241479"/>
                <a:gd name="connsiteY5" fmla="*/ 2117725 h 2454541"/>
                <a:gd name="connsiteX6" fmla="*/ 2171700 w 3241479"/>
                <a:gd name="connsiteY6" fmla="*/ 2241550 h 2454541"/>
                <a:gd name="connsiteX7" fmla="*/ 2571750 w 3241479"/>
                <a:gd name="connsiteY7" fmla="*/ 2317750 h 2454541"/>
                <a:gd name="connsiteX8" fmla="*/ 2847975 w 3241479"/>
                <a:gd name="connsiteY8" fmla="*/ 2422525 h 2454541"/>
                <a:gd name="connsiteX9" fmla="*/ 3200400 w 3241479"/>
                <a:gd name="connsiteY9" fmla="*/ 2451100 h 2454541"/>
                <a:gd name="connsiteX10" fmla="*/ 3228975 w 3241479"/>
                <a:gd name="connsiteY10" fmla="*/ 2355850 h 2454541"/>
                <a:gd name="connsiteX11" fmla="*/ 3152775 w 3241479"/>
                <a:gd name="connsiteY11" fmla="*/ 2193925 h 2454541"/>
                <a:gd name="connsiteX12" fmla="*/ 2990850 w 3241479"/>
                <a:gd name="connsiteY12" fmla="*/ 2051050 h 2454541"/>
                <a:gd name="connsiteX13" fmla="*/ 2724150 w 3241479"/>
                <a:gd name="connsiteY13" fmla="*/ 1917700 h 2454541"/>
                <a:gd name="connsiteX14" fmla="*/ 2371725 w 3241479"/>
                <a:gd name="connsiteY14" fmla="*/ 1631950 h 2454541"/>
                <a:gd name="connsiteX15" fmla="*/ 1990725 w 3241479"/>
                <a:gd name="connsiteY15" fmla="*/ 1184275 h 2454541"/>
                <a:gd name="connsiteX16" fmla="*/ 1447800 w 3241479"/>
                <a:gd name="connsiteY16" fmla="*/ 698500 h 2454541"/>
                <a:gd name="connsiteX17" fmla="*/ 1085850 w 3241479"/>
                <a:gd name="connsiteY17" fmla="*/ 365125 h 2454541"/>
                <a:gd name="connsiteX18" fmla="*/ 574675 w 3241479"/>
                <a:gd name="connsiteY18" fmla="*/ 0 h 245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41479" h="2454541">
                  <a:moveTo>
                    <a:pt x="0" y="1593850"/>
                  </a:moveTo>
                  <a:cubicBezTo>
                    <a:pt x="120650" y="1615281"/>
                    <a:pt x="241300" y="1636713"/>
                    <a:pt x="371475" y="1679575"/>
                  </a:cubicBezTo>
                  <a:cubicBezTo>
                    <a:pt x="501650" y="1722437"/>
                    <a:pt x="669925" y="1817688"/>
                    <a:pt x="781050" y="1851025"/>
                  </a:cubicBezTo>
                  <a:cubicBezTo>
                    <a:pt x="892175" y="1884363"/>
                    <a:pt x="931863" y="1863725"/>
                    <a:pt x="1038225" y="1879600"/>
                  </a:cubicBezTo>
                  <a:cubicBezTo>
                    <a:pt x="1144588" y="1895475"/>
                    <a:pt x="1287463" y="1906588"/>
                    <a:pt x="1419225" y="1946275"/>
                  </a:cubicBezTo>
                  <a:cubicBezTo>
                    <a:pt x="1550988" y="1985963"/>
                    <a:pt x="1703388" y="2068513"/>
                    <a:pt x="1828800" y="2117725"/>
                  </a:cubicBezTo>
                  <a:cubicBezTo>
                    <a:pt x="1954212" y="2166937"/>
                    <a:pt x="2047875" y="2208213"/>
                    <a:pt x="2171700" y="2241550"/>
                  </a:cubicBezTo>
                  <a:cubicBezTo>
                    <a:pt x="2295525" y="2274888"/>
                    <a:pt x="2459038" y="2287588"/>
                    <a:pt x="2571750" y="2317750"/>
                  </a:cubicBezTo>
                  <a:cubicBezTo>
                    <a:pt x="2684462" y="2347912"/>
                    <a:pt x="2743200" y="2400300"/>
                    <a:pt x="2847975" y="2422525"/>
                  </a:cubicBezTo>
                  <a:cubicBezTo>
                    <a:pt x="2952750" y="2444750"/>
                    <a:pt x="3136900" y="2462213"/>
                    <a:pt x="3200400" y="2451100"/>
                  </a:cubicBezTo>
                  <a:cubicBezTo>
                    <a:pt x="3263900" y="2439988"/>
                    <a:pt x="3236912" y="2398712"/>
                    <a:pt x="3228975" y="2355850"/>
                  </a:cubicBezTo>
                  <a:cubicBezTo>
                    <a:pt x="3221038" y="2312988"/>
                    <a:pt x="3192462" y="2244725"/>
                    <a:pt x="3152775" y="2193925"/>
                  </a:cubicBezTo>
                  <a:cubicBezTo>
                    <a:pt x="3113088" y="2143125"/>
                    <a:pt x="3062287" y="2097087"/>
                    <a:pt x="2990850" y="2051050"/>
                  </a:cubicBezTo>
                  <a:cubicBezTo>
                    <a:pt x="2919413" y="2005013"/>
                    <a:pt x="2827337" y="1987550"/>
                    <a:pt x="2724150" y="1917700"/>
                  </a:cubicBezTo>
                  <a:cubicBezTo>
                    <a:pt x="2620963" y="1847850"/>
                    <a:pt x="2493962" y="1754187"/>
                    <a:pt x="2371725" y="1631950"/>
                  </a:cubicBezTo>
                  <a:cubicBezTo>
                    <a:pt x="2249488" y="1509713"/>
                    <a:pt x="2144712" y="1339850"/>
                    <a:pt x="1990725" y="1184275"/>
                  </a:cubicBezTo>
                  <a:cubicBezTo>
                    <a:pt x="1836738" y="1028700"/>
                    <a:pt x="1598612" y="835025"/>
                    <a:pt x="1447800" y="698500"/>
                  </a:cubicBezTo>
                  <a:cubicBezTo>
                    <a:pt x="1296988" y="561975"/>
                    <a:pt x="1231371" y="481542"/>
                    <a:pt x="1085850" y="365125"/>
                  </a:cubicBezTo>
                  <a:cubicBezTo>
                    <a:pt x="940329" y="248708"/>
                    <a:pt x="691356" y="71437"/>
                    <a:pt x="574675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88901" y="2209801"/>
              <a:ext cx="1866900" cy="95368"/>
            </a:xfrm>
            <a:custGeom>
              <a:avLst/>
              <a:gdLst>
                <a:gd name="connsiteX0" fmla="*/ 0 w 1794933"/>
                <a:gd name="connsiteY0" fmla="*/ 93133 h 112301"/>
                <a:gd name="connsiteX1" fmla="*/ 258233 w 1794933"/>
                <a:gd name="connsiteY1" fmla="*/ 101600 h 112301"/>
                <a:gd name="connsiteX2" fmla="*/ 728133 w 1794933"/>
                <a:gd name="connsiteY2" fmla="*/ 110066 h 112301"/>
                <a:gd name="connsiteX3" fmla="*/ 1049867 w 1794933"/>
                <a:gd name="connsiteY3" fmla="*/ 110066 h 112301"/>
                <a:gd name="connsiteX4" fmla="*/ 1295400 w 1794933"/>
                <a:gd name="connsiteY4" fmla="*/ 84666 h 112301"/>
                <a:gd name="connsiteX5" fmla="*/ 1579033 w 1794933"/>
                <a:gd name="connsiteY5" fmla="*/ 67733 h 112301"/>
                <a:gd name="connsiteX6" fmla="*/ 1794933 w 1794933"/>
                <a:gd name="connsiteY6" fmla="*/ 0 h 112301"/>
                <a:gd name="connsiteX0" fmla="*/ 0 w 1866900"/>
                <a:gd name="connsiteY0" fmla="*/ 76200 h 95368"/>
                <a:gd name="connsiteX1" fmla="*/ 258233 w 1866900"/>
                <a:gd name="connsiteY1" fmla="*/ 84667 h 95368"/>
                <a:gd name="connsiteX2" fmla="*/ 728133 w 1866900"/>
                <a:gd name="connsiteY2" fmla="*/ 93133 h 95368"/>
                <a:gd name="connsiteX3" fmla="*/ 1049867 w 1866900"/>
                <a:gd name="connsiteY3" fmla="*/ 93133 h 95368"/>
                <a:gd name="connsiteX4" fmla="*/ 1295400 w 1866900"/>
                <a:gd name="connsiteY4" fmla="*/ 67733 h 95368"/>
                <a:gd name="connsiteX5" fmla="*/ 1579033 w 1866900"/>
                <a:gd name="connsiteY5" fmla="*/ 50800 h 95368"/>
                <a:gd name="connsiteX6" fmla="*/ 1866900 w 1866900"/>
                <a:gd name="connsiteY6" fmla="*/ 0 h 95368"/>
                <a:gd name="connsiteX0" fmla="*/ 0 w 1866900"/>
                <a:gd name="connsiteY0" fmla="*/ 76200 h 95368"/>
                <a:gd name="connsiteX1" fmla="*/ 258233 w 1866900"/>
                <a:gd name="connsiteY1" fmla="*/ 84667 h 95368"/>
                <a:gd name="connsiteX2" fmla="*/ 728133 w 1866900"/>
                <a:gd name="connsiteY2" fmla="*/ 93133 h 95368"/>
                <a:gd name="connsiteX3" fmla="*/ 1049867 w 1866900"/>
                <a:gd name="connsiteY3" fmla="*/ 93133 h 95368"/>
                <a:gd name="connsiteX4" fmla="*/ 1295400 w 1866900"/>
                <a:gd name="connsiteY4" fmla="*/ 67733 h 95368"/>
                <a:gd name="connsiteX5" fmla="*/ 1579033 w 1866900"/>
                <a:gd name="connsiteY5" fmla="*/ 50800 h 95368"/>
                <a:gd name="connsiteX6" fmla="*/ 1866900 w 1866900"/>
                <a:gd name="connsiteY6" fmla="*/ 0 h 9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900" h="95368">
                  <a:moveTo>
                    <a:pt x="0" y="76200"/>
                  </a:moveTo>
                  <a:lnTo>
                    <a:pt x="258233" y="84667"/>
                  </a:lnTo>
                  <a:lnTo>
                    <a:pt x="728133" y="93133"/>
                  </a:lnTo>
                  <a:cubicBezTo>
                    <a:pt x="860072" y="94544"/>
                    <a:pt x="955323" y="97366"/>
                    <a:pt x="1049867" y="93133"/>
                  </a:cubicBezTo>
                  <a:cubicBezTo>
                    <a:pt x="1144412" y="88900"/>
                    <a:pt x="1207206" y="74788"/>
                    <a:pt x="1295400" y="67733"/>
                  </a:cubicBezTo>
                  <a:cubicBezTo>
                    <a:pt x="1383594" y="60678"/>
                    <a:pt x="1483783" y="62089"/>
                    <a:pt x="1579033" y="50800"/>
                  </a:cubicBezTo>
                  <a:cubicBezTo>
                    <a:pt x="1674283" y="39511"/>
                    <a:pt x="1749777" y="22577"/>
                    <a:pt x="186690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07397" y="2440616"/>
              <a:ext cx="2880427" cy="138543"/>
            </a:xfrm>
            <a:custGeom>
              <a:avLst/>
              <a:gdLst>
                <a:gd name="connsiteX0" fmla="*/ 0 w 1794933"/>
                <a:gd name="connsiteY0" fmla="*/ 93133 h 112301"/>
                <a:gd name="connsiteX1" fmla="*/ 258233 w 1794933"/>
                <a:gd name="connsiteY1" fmla="*/ 101600 h 112301"/>
                <a:gd name="connsiteX2" fmla="*/ 728133 w 1794933"/>
                <a:gd name="connsiteY2" fmla="*/ 110066 h 112301"/>
                <a:gd name="connsiteX3" fmla="*/ 1049867 w 1794933"/>
                <a:gd name="connsiteY3" fmla="*/ 110066 h 112301"/>
                <a:gd name="connsiteX4" fmla="*/ 1295400 w 1794933"/>
                <a:gd name="connsiteY4" fmla="*/ 84666 h 112301"/>
                <a:gd name="connsiteX5" fmla="*/ 1579033 w 1794933"/>
                <a:gd name="connsiteY5" fmla="*/ 67733 h 112301"/>
                <a:gd name="connsiteX6" fmla="*/ 1794933 w 1794933"/>
                <a:gd name="connsiteY6" fmla="*/ 0 h 112301"/>
                <a:gd name="connsiteX0" fmla="*/ 0 w 1866900"/>
                <a:gd name="connsiteY0" fmla="*/ 76200 h 95368"/>
                <a:gd name="connsiteX1" fmla="*/ 258233 w 1866900"/>
                <a:gd name="connsiteY1" fmla="*/ 84667 h 95368"/>
                <a:gd name="connsiteX2" fmla="*/ 728133 w 1866900"/>
                <a:gd name="connsiteY2" fmla="*/ 93133 h 95368"/>
                <a:gd name="connsiteX3" fmla="*/ 1049867 w 1866900"/>
                <a:gd name="connsiteY3" fmla="*/ 93133 h 95368"/>
                <a:gd name="connsiteX4" fmla="*/ 1295400 w 1866900"/>
                <a:gd name="connsiteY4" fmla="*/ 67733 h 95368"/>
                <a:gd name="connsiteX5" fmla="*/ 1579033 w 1866900"/>
                <a:gd name="connsiteY5" fmla="*/ 50800 h 95368"/>
                <a:gd name="connsiteX6" fmla="*/ 1866900 w 1866900"/>
                <a:gd name="connsiteY6" fmla="*/ 0 h 95368"/>
                <a:gd name="connsiteX0" fmla="*/ 0 w 1866900"/>
                <a:gd name="connsiteY0" fmla="*/ 76200 h 95368"/>
                <a:gd name="connsiteX1" fmla="*/ 258233 w 1866900"/>
                <a:gd name="connsiteY1" fmla="*/ 84667 h 95368"/>
                <a:gd name="connsiteX2" fmla="*/ 728133 w 1866900"/>
                <a:gd name="connsiteY2" fmla="*/ 93133 h 95368"/>
                <a:gd name="connsiteX3" fmla="*/ 1049867 w 1866900"/>
                <a:gd name="connsiteY3" fmla="*/ 93133 h 95368"/>
                <a:gd name="connsiteX4" fmla="*/ 1295400 w 1866900"/>
                <a:gd name="connsiteY4" fmla="*/ 67733 h 95368"/>
                <a:gd name="connsiteX5" fmla="*/ 1579033 w 1866900"/>
                <a:gd name="connsiteY5" fmla="*/ 50800 h 95368"/>
                <a:gd name="connsiteX6" fmla="*/ 1866900 w 1866900"/>
                <a:gd name="connsiteY6" fmla="*/ 0 h 95368"/>
                <a:gd name="connsiteX0" fmla="*/ 0 w 2802466"/>
                <a:gd name="connsiteY0" fmla="*/ 29768 h 109009"/>
                <a:gd name="connsiteX1" fmla="*/ 258233 w 2802466"/>
                <a:gd name="connsiteY1" fmla="*/ 38235 h 109009"/>
                <a:gd name="connsiteX2" fmla="*/ 728133 w 2802466"/>
                <a:gd name="connsiteY2" fmla="*/ 46701 h 109009"/>
                <a:gd name="connsiteX3" fmla="*/ 1049867 w 2802466"/>
                <a:gd name="connsiteY3" fmla="*/ 46701 h 109009"/>
                <a:gd name="connsiteX4" fmla="*/ 1295400 w 2802466"/>
                <a:gd name="connsiteY4" fmla="*/ 21301 h 109009"/>
                <a:gd name="connsiteX5" fmla="*/ 1579033 w 2802466"/>
                <a:gd name="connsiteY5" fmla="*/ 4368 h 109009"/>
                <a:gd name="connsiteX6" fmla="*/ 2802466 w 2802466"/>
                <a:gd name="connsiteY6" fmla="*/ 105968 h 109009"/>
                <a:gd name="connsiteX0" fmla="*/ 0 w 2802466"/>
                <a:gd name="connsiteY0" fmla="*/ 10615 h 102689"/>
                <a:gd name="connsiteX1" fmla="*/ 258233 w 2802466"/>
                <a:gd name="connsiteY1" fmla="*/ 19082 h 102689"/>
                <a:gd name="connsiteX2" fmla="*/ 728133 w 2802466"/>
                <a:gd name="connsiteY2" fmla="*/ 27548 h 102689"/>
                <a:gd name="connsiteX3" fmla="*/ 1049867 w 2802466"/>
                <a:gd name="connsiteY3" fmla="*/ 27548 h 102689"/>
                <a:gd name="connsiteX4" fmla="*/ 1295400 w 2802466"/>
                <a:gd name="connsiteY4" fmla="*/ 2148 h 102689"/>
                <a:gd name="connsiteX5" fmla="*/ 1583266 w 2802466"/>
                <a:gd name="connsiteY5" fmla="*/ 91048 h 102689"/>
                <a:gd name="connsiteX6" fmla="*/ 2802466 w 2802466"/>
                <a:gd name="connsiteY6" fmla="*/ 86815 h 102689"/>
                <a:gd name="connsiteX0" fmla="*/ 0 w 2802466"/>
                <a:gd name="connsiteY0" fmla="*/ 13037 h 138858"/>
                <a:gd name="connsiteX1" fmla="*/ 258233 w 2802466"/>
                <a:gd name="connsiteY1" fmla="*/ 21504 h 138858"/>
                <a:gd name="connsiteX2" fmla="*/ 728133 w 2802466"/>
                <a:gd name="connsiteY2" fmla="*/ 29970 h 138858"/>
                <a:gd name="connsiteX3" fmla="*/ 1049867 w 2802466"/>
                <a:gd name="connsiteY3" fmla="*/ 29970 h 138858"/>
                <a:gd name="connsiteX4" fmla="*/ 1295400 w 2802466"/>
                <a:gd name="connsiteY4" fmla="*/ 4570 h 138858"/>
                <a:gd name="connsiteX5" fmla="*/ 1600200 w 2802466"/>
                <a:gd name="connsiteY5" fmla="*/ 135804 h 138858"/>
                <a:gd name="connsiteX6" fmla="*/ 2802466 w 2802466"/>
                <a:gd name="connsiteY6" fmla="*/ 89237 h 138858"/>
                <a:gd name="connsiteX0" fmla="*/ 0 w 2802466"/>
                <a:gd name="connsiteY0" fmla="*/ 0 h 122823"/>
                <a:gd name="connsiteX1" fmla="*/ 258233 w 2802466"/>
                <a:gd name="connsiteY1" fmla="*/ 8467 h 122823"/>
                <a:gd name="connsiteX2" fmla="*/ 728133 w 2802466"/>
                <a:gd name="connsiteY2" fmla="*/ 16933 h 122823"/>
                <a:gd name="connsiteX3" fmla="*/ 1049867 w 2802466"/>
                <a:gd name="connsiteY3" fmla="*/ 16933 h 122823"/>
                <a:gd name="connsiteX4" fmla="*/ 1265766 w 2802466"/>
                <a:gd name="connsiteY4" fmla="*/ 67733 h 122823"/>
                <a:gd name="connsiteX5" fmla="*/ 1600200 w 2802466"/>
                <a:gd name="connsiteY5" fmla="*/ 122767 h 122823"/>
                <a:gd name="connsiteX6" fmla="*/ 2802466 w 2802466"/>
                <a:gd name="connsiteY6" fmla="*/ 76200 h 122823"/>
                <a:gd name="connsiteX0" fmla="*/ 0 w 2802466"/>
                <a:gd name="connsiteY0" fmla="*/ 12701 h 135524"/>
                <a:gd name="connsiteX1" fmla="*/ 258233 w 2802466"/>
                <a:gd name="connsiteY1" fmla="*/ 21168 h 135524"/>
                <a:gd name="connsiteX2" fmla="*/ 673100 w 2802466"/>
                <a:gd name="connsiteY2" fmla="*/ 0 h 135524"/>
                <a:gd name="connsiteX3" fmla="*/ 1049867 w 2802466"/>
                <a:gd name="connsiteY3" fmla="*/ 29634 h 135524"/>
                <a:gd name="connsiteX4" fmla="*/ 1265766 w 2802466"/>
                <a:gd name="connsiteY4" fmla="*/ 80434 h 135524"/>
                <a:gd name="connsiteX5" fmla="*/ 1600200 w 2802466"/>
                <a:gd name="connsiteY5" fmla="*/ 135468 h 135524"/>
                <a:gd name="connsiteX6" fmla="*/ 2802466 w 2802466"/>
                <a:gd name="connsiteY6" fmla="*/ 88901 h 135524"/>
                <a:gd name="connsiteX0" fmla="*/ 0 w 2819399"/>
                <a:gd name="connsiteY0" fmla="*/ 88901 h 135524"/>
                <a:gd name="connsiteX1" fmla="*/ 275166 w 2819399"/>
                <a:gd name="connsiteY1" fmla="*/ 21168 h 135524"/>
                <a:gd name="connsiteX2" fmla="*/ 690033 w 2819399"/>
                <a:gd name="connsiteY2" fmla="*/ 0 h 135524"/>
                <a:gd name="connsiteX3" fmla="*/ 1066800 w 2819399"/>
                <a:gd name="connsiteY3" fmla="*/ 29634 h 135524"/>
                <a:gd name="connsiteX4" fmla="*/ 1282699 w 2819399"/>
                <a:gd name="connsiteY4" fmla="*/ 80434 h 135524"/>
                <a:gd name="connsiteX5" fmla="*/ 1617133 w 2819399"/>
                <a:gd name="connsiteY5" fmla="*/ 135468 h 135524"/>
                <a:gd name="connsiteX6" fmla="*/ 2819399 w 2819399"/>
                <a:gd name="connsiteY6" fmla="*/ 88901 h 135524"/>
                <a:gd name="connsiteX0" fmla="*/ 0 w 2819399"/>
                <a:gd name="connsiteY0" fmla="*/ 88922 h 135545"/>
                <a:gd name="connsiteX1" fmla="*/ 279399 w 2819399"/>
                <a:gd name="connsiteY1" fmla="*/ 33889 h 135545"/>
                <a:gd name="connsiteX2" fmla="*/ 690033 w 2819399"/>
                <a:gd name="connsiteY2" fmla="*/ 21 h 135545"/>
                <a:gd name="connsiteX3" fmla="*/ 1066800 w 2819399"/>
                <a:gd name="connsiteY3" fmla="*/ 29655 h 135545"/>
                <a:gd name="connsiteX4" fmla="*/ 1282699 w 2819399"/>
                <a:gd name="connsiteY4" fmla="*/ 80455 h 135545"/>
                <a:gd name="connsiteX5" fmla="*/ 1617133 w 2819399"/>
                <a:gd name="connsiteY5" fmla="*/ 135489 h 135545"/>
                <a:gd name="connsiteX6" fmla="*/ 2819399 w 2819399"/>
                <a:gd name="connsiteY6" fmla="*/ 88922 h 135545"/>
                <a:gd name="connsiteX0" fmla="*/ 0 w 2819399"/>
                <a:gd name="connsiteY0" fmla="*/ 88922 h 135545"/>
                <a:gd name="connsiteX1" fmla="*/ 279399 w 2819399"/>
                <a:gd name="connsiteY1" fmla="*/ 33889 h 135545"/>
                <a:gd name="connsiteX2" fmla="*/ 656166 w 2819399"/>
                <a:gd name="connsiteY2" fmla="*/ 21 h 135545"/>
                <a:gd name="connsiteX3" fmla="*/ 1066800 w 2819399"/>
                <a:gd name="connsiteY3" fmla="*/ 29655 h 135545"/>
                <a:gd name="connsiteX4" fmla="*/ 1282699 w 2819399"/>
                <a:gd name="connsiteY4" fmla="*/ 80455 h 135545"/>
                <a:gd name="connsiteX5" fmla="*/ 1617133 w 2819399"/>
                <a:gd name="connsiteY5" fmla="*/ 135489 h 135545"/>
                <a:gd name="connsiteX6" fmla="*/ 2819399 w 2819399"/>
                <a:gd name="connsiteY6" fmla="*/ 88922 h 135545"/>
                <a:gd name="connsiteX0" fmla="*/ 0 w 2819399"/>
                <a:gd name="connsiteY0" fmla="*/ 88922 h 135545"/>
                <a:gd name="connsiteX1" fmla="*/ 279399 w 2819399"/>
                <a:gd name="connsiteY1" fmla="*/ 33889 h 135545"/>
                <a:gd name="connsiteX2" fmla="*/ 656166 w 2819399"/>
                <a:gd name="connsiteY2" fmla="*/ 21 h 135545"/>
                <a:gd name="connsiteX3" fmla="*/ 1066800 w 2819399"/>
                <a:gd name="connsiteY3" fmla="*/ 29655 h 135545"/>
                <a:gd name="connsiteX4" fmla="*/ 1282699 w 2819399"/>
                <a:gd name="connsiteY4" fmla="*/ 80455 h 135545"/>
                <a:gd name="connsiteX5" fmla="*/ 1769533 w 2819399"/>
                <a:gd name="connsiteY5" fmla="*/ 135489 h 135545"/>
                <a:gd name="connsiteX6" fmla="*/ 2819399 w 2819399"/>
                <a:gd name="connsiteY6" fmla="*/ 88922 h 135545"/>
                <a:gd name="connsiteX0" fmla="*/ 0 w 2819399"/>
                <a:gd name="connsiteY0" fmla="*/ 88922 h 138543"/>
                <a:gd name="connsiteX1" fmla="*/ 279399 w 2819399"/>
                <a:gd name="connsiteY1" fmla="*/ 33889 h 138543"/>
                <a:gd name="connsiteX2" fmla="*/ 656166 w 2819399"/>
                <a:gd name="connsiteY2" fmla="*/ 21 h 138543"/>
                <a:gd name="connsiteX3" fmla="*/ 1066800 w 2819399"/>
                <a:gd name="connsiteY3" fmla="*/ 29655 h 138543"/>
                <a:gd name="connsiteX4" fmla="*/ 1282699 w 2819399"/>
                <a:gd name="connsiteY4" fmla="*/ 80455 h 138543"/>
                <a:gd name="connsiteX5" fmla="*/ 1769533 w 2819399"/>
                <a:gd name="connsiteY5" fmla="*/ 135489 h 138543"/>
                <a:gd name="connsiteX6" fmla="*/ 2819399 w 2819399"/>
                <a:gd name="connsiteY6" fmla="*/ 88922 h 13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9399" h="138543">
                  <a:moveTo>
                    <a:pt x="0" y="88922"/>
                  </a:moveTo>
                  <a:cubicBezTo>
                    <a:pt x="86078" y="91744"/>
                    <a:pt x="170038" y="48706"/>
                    <a:pt x="279399" y="33889"/>
                  </a:cubicBezTo>
                  <a:cubicBezTo>
                    <a:pt x="388760" y="19072"/>
                    <a:pt x="524933" y="727"/>
                    <a:pt x="656166" y="21"/>
                  </a:cubicBezTo>
                  <a:cubicBezTo>
                    <a:pt x="787399" y="-685"/>
                    <a:pt x="962378" y="16249"/>
                    <a:pt x="1066800" y="29655"/>
                  </a:cubicBezTo>
                  <a:cubicBezTo>
                    <a:pt x="1171222" y="43061"/>
                    <a:pt x="1165577" y="62816"/>
                    <a:pt x="1282699" y="80455"/>
                  </a:cubicBezTo>
                  <a:cubicBezTo>
                    <a:pt x="1399821" y="98094"/>
                    <a:pt x="1538816" y="121378"/>
                    <a:pt x="1769533" y="135489"/>
                  </a:cubicBezTo>
                  <a:cubicBezTo>
                    <a:pt x="2000250" y="149600"/>
                    <a:pt x="2702276" y="111499"/>
                    <a:pt x="2819399" y="88922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04092" y="1559169"/>
              <a:ext cx="820616" cy="527539"/>
            </a:xfrm>
            <a:custGeom>
              <a:avLst/>
              <a:gdLst>
                <a:gd name="connsiteX0" fmla="*/ 0 w 820616"/>
                <a:gd name="connsiteY0" fmla="*/ 0 h 527539"/>
                <a:gd name="connsiteX1" fmla="*/ 820616 w 820616"/>
                <a:gd name="connsiteY1" fmla="*/ 527539 h 52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0616" h="527539">
                  <a:moveTo>
                    <a:pt x="0" y="0"/>
                  </a:moveTo>
                  <a:lnTo>
                    <a:pt x="820616" y="527539"/>
                  </a:lnTo>
                </a:path>
              </a:pathLst>
            </a:custGeom>
            <a:noFill/>
            <a:ln w="762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2577516" y="1946031"/>
              <a:ext cx="986372" cy="629529"/>
            </a:xfrm>
            <a:custGeom>
              <a:avLst/>
              <a:gdLst>
                <a:gd name="connsiteX0" fmla="*/ 0 w 820616"/>
                <a:gd name="connsiteY0" fmla="*/ 0 h 527539"/>
                <a:gd name="connsiteX1" fmla="*/ 820616 w 820616"/>
                <a:gd name="connsiteY1" fmla="*/ 527539 h 52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0616" h="527539">
                  <a:moveTo>
                    <a:pt x="0" y="0"/>
                  </a:moveTo>
                  <a:lnTo>
                    <a:pt x="820616" y="527539"/>
                  </a:lnTo>
                </a:path>
              </a:pathLst>
            </a:custGeom>
            <a:noFill/>
            <a:ln w="762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1090246" y="1918886"/>
              <a:ext cx="7913077" cy="1433914"/>
            </a:xfrm>
            <a:custGeom>
              <a:avLst/>
              <a:gdLst>
                <a:gd name="connsiteX0" fmla="*/ 0 w 7913077"/>
                <a:gd name="connsiteY0" fmla="*/ 179545 h 1433914"/>
                <a:gd name="connsiteX1" fmla="*/ 586154 w 7913077"/>
                <a:gd name="connsiteY1" fmla="*/ 38868 h 1433914"/>
                <a:gd name="connsiteX2" fmla="*/ 1324708 w 7913077"/>
                <a:gd name="connsiteY2" fmla="*/ 3699 h 1433914"/>
                <a:gd name="connsiteX3" fmla="*/ 1875692 w 7913077"/>
                <a:gd name="connsiteY3" fmla="*/ 3699 h 1433914"/>
                <a:gd name="connsiteX4" fmla="*/ 2614246 w 7913077"/>
                <a:gd name="connsiteY4" fmla="*/ 27145 h 1433914"/>
                <a:gd name="connsiteX5" fmla="*/ 3223846 w 7913077"/>
                <a:gd name="connsiteY5" fmla="*/ 27145 h 1433914"/>
                <a:gd name="connsiteX6" fmla="*/ 4243754 w 7913077"/>
                <a:gd name="connsiteY6" fmla="*/ 179545 h 1433914"/>
                <a:gd name="connsiteX7" fmla="*/ 5251939 w 7913077"/>
                <a:gd name="connsiteY7" fmla="*/ 367114 h 1433914"/>
                <a:gd name="connsiteX8" fmla="*/ 6201508 w 7913077"/>
                <a:gd name="connsiteY8" fmla="*/ 695360 h 1433914"/>
                <a:gd name="connsiteX9" fmla="*/ 7057292 w 7913077"/>
                <a:gd name="connsiteY9" fmla="*/ 1023606 h 1433914"/>
                <a:gd name="connsiteX10" fmla="*/ 7502769 w 7913077"/>
                <a:gd name="connsiteY10" fmla="*/ 1246345 h 1433914"/>
                <a:gd name="connsiteX11" fmla="*/ 7913077 w 7913077"/>
                <a:gd name="connsiteY11" fmla="*/ 1433914 h 143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3077" h="1433914">
                  <a:moveTo>
                    <a:pt x="0" y="179545"/>
                  </a:moveTo>
                  <a:cubicBezTo>
                    <a:pt x="182684" y="123860"/>
                    <a:pt x="365369" y="68176"/>
                    <a:pt x="586154" y="38868"/>
                  </a:cubicBezTo>
                  <a:cubicBezTo>
                    <a:pt x="806939" y="9560"/>
                    <a:pt x="1109785" y="9560"/>
                    <a:pt x="1324708" y="3699"/>
                  </a:cubicBezTo>
                  <a:cubicBezTo>
                    <a:pt x="1539631" y="-2162"/>
                    <a:pt x="1660769" y="-209"/>
                    <a:pt x="1875692" y="3699"/>
                  </a:cubicBezTo>
                  <a:cubicBezTo>
                    <a:pt x="2090615" y="7607"/>
                    <a:pt x="2389554" y="23237"/>
                    <a:pt x="2614246" y="27145"/>
                  </a:cubicBezTo>
                  <a:cubicBezTo>
                    <a:pt x="2838938" y="31053"/>
                    <a:pt x="2952261" y="1745"/>
                    <a:pt x="3223846" y="27145"/>
                  </a:cubicBezTo>
                  <a:cubicBezTo>
                    <a:pt x="3495431" y="52545"/>
                    <a:pt x="3905739" y="122884"/>
                    <a:pt x="4243754" y="179545"/>
                  </a:cubicBezTo>
                  <a:cubicBezTo>
                    <a:pt x="4581769" y="236206"/>
                    <a:pt x="4925647" y="281145"/>
                    <a:pt x="5251939" y="367114"/>
                  </a:cubicBezTo>
                  <a:cubicBezTo>
                    <a:pt x="5578231" y="453083"/>
                    <a:pt x="5900616" y="585945"/>
                    <a:pt x="6201508" y="695360"/>
                  </a:cubicBezTo>
                  <a:cubicBezTo>
                    <a:pt x="6502400" y="804775"/>
                    <a:pt x="6840415" y="931775"/>
                    <a:pt x="7057292" y="1023606"/>
                  </a:cubicBezTo>
                  <a:cubicBezTo>
                    <a:pt x="7274169" y="1115437"/>
                    <a:pt x="7360138" y="1177960"/>
                    <a:pt x="7502769" y="1246345"/>
                  </a:cubicBezTo>
                  <a:cubicBezTo>
                    <a:pt x="7645400" y="1314730"/>
                    <a:pt x="7779238" y="1374322"/>
                    <a:pt x="7913077" y="143391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88900" y="2076450"/>
              <a:ext cx="8921750" cy="1403350"/>
            </a:xfrm>
            <a:custGeom>
              <a:avLst/>
              <a:gdLst>
                <a:gd name="connsiteX0" fmla="*/ 0 w 7346950"/>
                <a:gd name="connsiteY0" fmla="*/ 0 h 946150"/>
                <a:gd name="connsiteX1" fmla="*/ 425450 w 7346950"/>
                <a:gd name="connsiteY1" fmla="*/ 31750 h 946150"/>
                <a:gd name="connsiteX2" fmla="*/ 1104900 w 7346950"/>
                <a:gd name="connsiteY2" fmla="*/ 31750 h 946150"/>
                <a:gd name="connsiteX3" fmla="*/ 1670050 w 7346950"/>
                <a:gd name="connsiteY3" fmla="*/ 88900 h 946150"/>
                <a:gd name="connsiteX4" fmla="*/ 2159000 w 7346950"/>
                <a:gd name="connsiteY4" fmla="*/ 228600 h 946150"/>
                <a:gd name="connsiteX5" fmla="*/ 2578100 w 7346950"/>
                <a:gd name="connsiteY5" fmla="*/ 349250 h 946150"/>
                <a:gd name="connsiteX6" fmla="*/ 2914650 w 7346950"/>
                <a:gd name="connsiteY6" fmla="*/ 450850 h 946150"/>
                <a:gd name="connsiteX7" fmla="*/ 3327400 w 7346950"/>
                <a:gd name="connsiteY7" fmla="*/ 476250 h 946150"/>
                <a:gd name="connsiteX8" fmla="*/ 3848100 w 7346950"/>
                <a:gd name="connsiteY8" fmla="*/ 527050 h 946150"/>
                <a:gd name="connsiteX9" fmla="*/ 4406900 w 7346950"/>
                <a:gd name="connsiteY9" fmla="*/ 552450 h 946150"/>
                <a:gd name="connsiteX10" fmla="*/ 4781550 w 7346950"/>
                <a:gd name="connsiteY10" fmla="*/ 558800 h 946150"/>
                <a:gd name="connsiteX11" fmla="*/ 5194300 w 7346950"/>
                <a:gd name="connsiteY11" fmla="*/ 565150 h 946150"/>
                <a:gd name="connsiteX12" fmla="*/ 5607050 w 7346950"/>
                <a:gd name="connsiteY12" fmla="*/ 666750 h 946150"/>
                <a:gd name="connsiteX13" fmla="*/ 5962650 w 7346950"/>
                <a:gd name="connsiteY13" fmla="*/ 774700 h 946150"/>
                <a:gd name="connsiteX14" fmla="*/ 6496050 w 7346950"/>
                <a:gd name="connsiteY14" fmla="*/ 933450 h 946150"/>
                <a:gd name="connsiteX15" fmla="*/ 6940550 w 7346950"/>
                <a:gd name="connsiteY15" fmla="*/ 933450 h 946150"/>
                <a:gd name="connsiteX16" fmla="*/ 7346950 w 7346950"/>
                <a:gd name="connsiteY16" fmla="*/ 946150 h 946150"/>
                <a:gd name="connsiteX0" fmla="*/ 0 w 7346950"/>
                <a:gd name="connsiteY0" fmla="*/ 0 h 946150"/>
                <a:gd name="connsiteX1" fmla="*/ 425450 w 7346950"/>
                <a:gd name="connsiteY1" fmla="*/ 31750 h 946150"/>
                <a:gd name="connsiteX2" fmla="*/ 1104900 w 7346950"/>
                <a:gd name="connsiteY2" fmla="*/ 31750 h 946150"/>
                <a:gd name="connsiteX3" fmla="*/ 1670050 w 7346950"/>
                <a:gd name="connsiteY3" fmla="*/ 88900 h 946150"/>
                <a:gd name="connsiteX4" fmla="*/ 2159000 w 7346950"/>
                <a:gd name="connsiteY4" fmla="*/ 228600 h 946150"/>
                <a:gd name="connsiteX5" fmla="*/ 2578100 w 7346950"/>
                <a:gd name="connsiteY5" fmla="*/ 349250 h 946150"/>
                <a:gd name="connsiteX6" fmla="*/ 2914650 w 7346950"/>
                <a:gd name="connsiteY6" fmla="*/ 450850 h 946150"/>
                <a:gd name="connsiteX7" fmla="*/ 3327400 w 7346950"/>
                <a:gd name="connsiteY7" fmla="*/ 476250 h 946150"/>
                <a:gd name="connsiteX8" fmla="*/ 3848100 w 7346950"/>
                <a:gd name="connsiteY8" fmla="*/ 527050 h 946150"/>
                <a:gd name="connsiteX9" fmla="*/ 4406900 w 7346950"/>
                <a:gd name="connsiteY9" fmla="*/ 552450 h 946150"/>
                <a:gd name="connsiteX10" fmla="*/ 4781550 w 7346950"/>
                <a:gd name="connsiteY10" fmla="*/ 558800 h 946150"/>
                <a:gd name="connsiteX11" fmla="*/ 5181600 w 7346950"/>
                <a:gd name="connsiteY11" fmla="*/ 615950 h 946150"/>
                <a:gd name="connsiteX12" fmla="*/ 5607050 w 7346950"/>
                <a:gd name="connsiteY12" fmla="*/ 666750 h 946150"/>
                <a:gd name="connsiteX13" fmla="*/ 5962650 w 7346950"/>
                <a:gd name="connsiteY13" fmla="*/ 774700 h 946150"/>
                <a:gd name="connsiteX14" fmla="*/ 6496050 w 7346950"/>
                <a:gd name="connsiteY14" fmla="*/ 933450 h 946150"/>
                <a:gd name="connsiteX15" fmla="*/ 6940550 w 7346950"/>
                <a:gd name="connsiteY15" fmla="*/ 933450 h 946150"/>
                <a:gd name="connsiteX16" fmla="*/ 7346950 w 7346950"/>
                <a:gd name="connsiteY16" fmla="*/ 946150 h 946150"/>
                <a:gd name="connsiteX0" fmla="*/ 0 w 7346950"/>
                <a:gd name="connsiteY0" fmla="*/ 0 h 946150"/>
                <a:gd name="connsiteX1" fmla="*/ 425450 w 7346950"/>
                <a:gd name="connsiteY1" fmla="*/ 31750 h 946150"/>
                <a:gd name="connsiteX2" fmla="*/ 1104900 w 7346950"/>
                <a:gd name="connsiteY2" fmla="*/ 31750 h 946150"/>
                <a:gd name="connsiteX3" fmla="*/ 1670050 w 7346950"/>
                <a:gd name="connsiteY3" fmla="*/ 88900 h 946150"/>
                <a:gd name="connsiteX4" fmla="*/ 2159000 w 7346950"/>
                <a:gd name="connsiteY4" fmla="*/ 228600 h 946150"/>
                <a:gd name="connsiteX5" fmla="*/ 2578100 w 7346950"/>
                <a:gd name="connsiteY5" fmla="*/ 349250 h 946150"/>
                <a:gd name="connsiteX6" fmla="*/ 2914650 w 7346950"/>
                <a:gd name="connsiteY6" fmla="*/ 450850 h 946150"/>
                <a:gd name="connsiteX7" fmla="*/ 3327400 w 7346950"/>
                <a:gd name="connsiteY7" fmla="*/ 476250 h 946150"/>
                <a:gd name="connsiteX8" fmla="*/ 3848100 w 7346950"/>
                <a:gd name="connsiteY8" fmla="*/ 527050 h 946150"/>
                <a:gd name="connsiteX9" fmla="*/ 4406900 w 7346950"/>
                <a:gd name="connsiteY9" fmla="*/ 552450 h 946150"/>
                <a:gd name="connsiteX10" fmla="*/ 4762500 w 7346950"/>
                <a:gd name="connsiteY10" fmla="*/ 584200 h 946150"/>
                <a:gd name="connsiteX11" fmla="*/ 5181600 w 7346950"/>
                <a:gd name="connsiteY11" fmla="*/ 615950 h 946150"/>
                <a:gd name="connsiteX12" fmla="*/ 5607050 w 7346950"/>
                <a:gd name="connsiteY12" fmla="*/ 666750 h 946150"/>
                <a:gd name="connsiteX13" fmla="*/ 5962650 w 7346950"/>
                <a:gd name="connsiteY13" fmla="*/ 774700 h 946150"/>
                <a:gd name="connsiteX14" fmla="*/ 6496050 w 7346950"/>
                <a:gd name="connsiteY14" fmla="*/ 933450 h 946150"/>
                <a:gd name="connsiteX15" fmla="*/ 6940550 w 7346950"/>
                <a:gd name="connsiteY15" fmla="*/ 933450 h 946150"/>
                <a:gd name="connsiteX16" fmla="*/ 7346950 w 7346950"/>
                <a:gd name="connsiteY16" fmla="*/ 946150 h 946150"/>
                <a:gd name="connsiteX0" fmla="*/ 0 w 8921750"/>
                <a:gd name="connsiteY0" fmla="*/ 0 h 1403350"/>
                <a:gd name="connsiteX1" fmla="*/ 425450 w 8921750"/>
                <a:gd name="connsiteY1" fmla="*/ 31750 h 1403350"/>
                <a:gd name="connsiteX2" fmla="*/ 1104900 w 8921750"/>
                <a:gd name="connsiteY2" fmla="*/ 31750 h 1403350"/>
                <a:gd name="connsiteX3" fmla="*/ 1670050 w 8921750"/>
                <a:gd name="connsiteY3" fmla="*/ 88900 h 1403350"/>
                <a:gd name="connsiteX4" fmla="*/ 2159000 w 8921750"/>
                <a:gd name="connsiteY4" fmla="*/ 228600 h 1403350"/>
                <a:gd name="connsiteX5" fmla="*/ 2578100 w 8921750"/>
                <a:gd name="connsiteY5" fmla="*/ 349250 h 1403350"/>
                <a:gd name="connsiteX6" fmla="*/ 2914650 w 8921750"/>
                <a:gd name="connsiteY6" fmla="*/ 450850 h 1403350"/>
                <a:gd name="connsiteX7" fmla="*/ 3327400 w 8921750"/>
                <a:gd name="connsiteY7" fmla="*/ 476250 h 1403350"/>
                <a:gd name="connsiteX8" fmla="*/ 3848100 w 8921750"/>
                <a:gd name="connsiteY8" fmla="*/ 527050 h 1403350"/>
                <a:gd name="connsiteX9" fmla="*/ 4406900 w 8921750"/>
                <a:gd name="connsiteY9" fmla="*/ 552450 h 1403350"/>
                <a:gd name="connsiteX10" fmla="*/ 4762500 w 8921750"/>
                <a:gd name="connsiteY10" fmla="*/ 584200 h 1403350"/>
                <a:gd name="connsiteX11" fmla="*/ 5181600 w 8921750"/>
                <a:gd name="connsiteY11" fmla="*/ 615950 h 1403350"/>
                <a:gd name="connsiteX12" fmla="*/ 5607050 w 8921750"/>
                <a:gd name="connsiteY12" fmla="*/ 666750 h 1403350"/>
                <a:gd name="connsiteX13" fmla="*/ 5962650 w 8921750"/>
                <a:gd name="connsiteY13" fmla="*/ 774700 h 1403350"/>
                <a:gd name="connsiteX14" fmla="*/ 6496050 w 8921750"/>
                <a:gd name="connsiteY14" fmla="*/ 933450 h 1403350"/>
                <a:gd name="connsiteX15" fmla="*/ 6940550 w 8921750"/>
                <a:gd name="connsiteY15" fmla="*/ 933450 h 1403350"/>
                <a:gd name="connsiteX16" fmla="*/ 8921750 w 8921750"/>
                <a:gd name="connsiteY16" fmla="*/ 1403350 h 1403350"/>
                <a:gd name="connsiteX0" fmla="*/ 0 w 8921750"/>
                <a:gd name="connsiteY0" fmla="*/ 0 h 1403350"/>
                <a:gd name="connsiteX1" fmla="*/ 425450 w 8921750"/>
                <a:gd name="connsiteY1" fmla="*/ 31750 h 1403350"/>
                <a:gd name="connsiteX2" fmla="*/ 1104900 w 8921750"/>
                <a:gd name="connsiteY2" fmla="*/ 31750 h 1403350"/>
                <a:gd name="connsiteX3" fmla="*/ 1670050 w 8921750"/>
                <a:gd name="connsiteY3" fmla="*/ 88900 h 1403350"/>
                <a:gd name="connsiteX4" fmla="*/ 2159000 w 8921750"/>
                <a:gd name="connsiteY4" fmla="*/ 228600 h 1403350"/>
                <a:gd name="connsiteX5" fmla="*/ 2578100 w 8921750"/>
                <a:gd name="connsiteY5" fmla="*/ 349250 h 1403350"/>
                <a:gd name="connsiteX6" fmla="*/ 2914650 w 8921750"/>
                <a:gd name="connsiteY6" fmla="*/ 450850 h 1403350"/>
                <a:gd name="connsiteX7" fmla="*/ 3327400 w 8921750"/>
                <a:gd name="connsiteY7" fmla="*/ 476250 h 1403350"/>
                <a:gd name="connsiteX8" fmla="*/ 3848100 w 8921750"/>
                <a:gd name="connsiteY8" fmla="*/ 527050 h 1403350"/>
                <a:gd name="connsiteX9" fmla="*/ 4406900 w 8921750"/>
                <a:gd name="connsiteY9" fmla="*/ 552450 h 1403350"/>
                <a:gd name="connsiteX10" fmla="*/ 4762500 w 8921750"/>
                <a:gd name="connsiteY10" fmla="*/ 584200 h 1403350"/>
                <a:gd name="connsiteX11" fmla="*/ 5181600 w 8921750"/>
                <a:gd name="connsiteY11" fmla="*/ 615950 h 1403350"/>
                <a:gd name="connsiteX12" fmla="*/ 5607050 w 8921750"/>
                <a:gd name="connsiteY12" fmla="*/ 666750 h 1403350"/>
                <a:gd name="connsiteX13" fmla="*/ 5962650 w 8921750"/>
                <a:gd name="connsiteY13" fmla="*/ 774700 h 1403350"/>
                <a:gd name="connsiteX14" fmla="*/ 6496050 w 8921750"/>
                <a:gd name="connsiteY14" fmla="*/ 933450 h 1403350"/>
                <a:gd name="connsiteX15" fmla="*/ 6940550 w 8921750"/>
                <a:gd name="connsiteY15" fmla="*/ 933450 h 1403350"/>
                <a:gd name="connsiteX16" fmla="*/ 7340600 w 8921750"/>
                <a:gd name="connsiteY16" fmla="*/ 958850 h 1403350"/>
                <a:gd name="connsiteX17" fmla="*/ 8921750 w 8921750"/>
                <a:gd name="connsiteY17" fmla="*/ 1403350 h 1403350"/>
                <a:gd name="connsiteX0" fmla="*/ 0 w 8921750"/>
                <a:gd name="connsiteY0" fmla="*/ 0 h 1403350"/>
                <a:gd name="connsiteX1" fmla="*/ 425450 w 8921750"/>
                <a:gd name="connsiteY1" fmla="*/ 31750 h 1403350"/>
                <a:gd name="connsiteX2" fmla="*/ 1104900 w 8921750"/>
                <a:gd name="connsiteY2" fmla="*/ 31750 h 1403350"/>
                <a:gd name="connsiteX3" fmla="*/ 1670050 w 8921750"/>
                <a:gd name="connsiteY3" fmla="*/ 88900 h 1403350"/>
                <a:gd name="connsiteX4" fmla="*/ 2159000 w 8921750"/>
                <a:gd name="connsiteY4" fmla="*/ 228600 h 1403350"/>
                <a:gd name="connsiteX5" fmla="*/ 2578100 w 8921750"/>
                <a:gd name="connsiteY5" fmla="*/ 349250 h 1403350"/>
                <a:gd name="connsiteX6" fmla="*/ 2914650 w 8921750"/>
                <a:gd name="connsiteY6" fmla="*/ 450850 h 1403350"/>
                <a:gd name="connsiteX7" fmla="*/ 3327400 w 8921750"/>
                <a:gd name="connsiteY7" fmla="*/ 476250 h 1403350"/>
                <a:gd name="connsiteX8" fmla="*/ 3848100 w 8921750"/>
                <a:gd name="connsiteY8" fmla="*/ 527050 h 1403350"/>
                <a:gd name="connsiteX9" fmla="*/ 4406900 w 8921750"/>
                <a:gd name="connsiteY9" fmla="*/ 552450 h 1403350"/>
                <a:gd name="connsiteX10" fmla="*/ 4762500 w 8921750"/>
                <a:gd name="connsiteY10" fmla="*/ 584200 h 1403350"/>
                <a:gd name="connsiteX11" fmla="*/ 5181600 w 8921750"/>
                <a:gd name="connsiteY11" fmla="*/ 615950 h 1403350"/>
                <a:gd name="connsiteX12" fmla="*/ 5607050 w 8921750"/>
                <a:gd name="connsiteY12" fmla="*/ 666750 h 1403350"/>
                <a:gd name="connsiteX13" fmla="*/ 5962650 w 8921750"/>
                <a:gd name="connsiteY13" fmla="*/ 774700 h 1403350"/>
                <a:gd name="connsiteX14" fmla="*/ 6496050 w 8921750"/>
                <a:gd name="connsiteY14" fmla="*/ 933450 h 1403350"/>
                <a:gd name="connsiteX15" fmla="*/ 6940550 w 8921750"/>
                <a:gd name="connsiteY15" fmla="*/ 933450 h 1403350"/>
                <a:gd name="connsiteX16" fmla="*/ 7340600 w 8921750"/>
                <a:gd name="connsiteY16" fmla="*/ 958850 h 1403350"/>
                <a:gd name="connsiteX17" fmla="*/ 8108950 w 8921750"/>
                <a:gd name="connsiteY17" fmla="*/ 1155700 h 1403350"/>
                <a:gd name="connsiteX18" fmla="*/ 8921750 w 8921750"/>
                <a:gd name="connsiteY18" fmla="*/ 1403350 h 140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921750" h="1403350">
                  <a:moveTo>
                    <a:pt x="0" y="0"/>
                  </a:moveTo>
                  <a:cubicBezTo>
                    <a:pt x="120650" y="13229"/>
                    <a:pt x="241300" y="26458"/>
                    <a:pt x="425450" y="31750"/>
                  </a:cubicBezTo>
                  <a:cubicBezTo>
                    <a:pt x="609600" y="37042"/>
                    <a:pt x="897467" y="22225"/>
                    <a:pt x="1104900" y="31750"/>
                  </a:cubicBezTo>
                  <a:cubicBezTo>
                    <a:pt x="1312333" y="41275"/>
                    <a:pt x="1494367" y="56092"/>
                    <a:pt x="1670050" y="88900"/>
                  </a:cubicBezTo>
                  <a:cubicBezTo>
                    <a:pt x="1845733" y="121708"/>
                    <a:pt x="2159000" y="228600"/>
                    <a:pt x="2159000" y="228600"/>
                  </a:cubicBezTo>
                  <a:lnTo>
                    <a:pt x="2578100" y="349250"/>
                  </a:lnTo>
                  <a:cubicBezTo>
                    <a:pt x="2704042" y="386292"/>
                    <a:pt x="2789767" y="429683"/>
                    <a:pt x="2914650" y="450850"/>
                  </a:cubicBezTo>
                  <a:cubicBezTo>
                    <a:pt x="3039533" y="472017"/>
                    <a:pt x="3171825" y="463550"/>
                    <a:pt x="3327400" y="476250"/>
                  </a:cubicBezTo>
                  <a:cubicBezTo>
                    <a:pt x="3482975" y="488950"/>
                    <a:pt x="3668183" y="514350"/>
                    <a:pt x="3848100" y="527050"/>
                  </a:cubicBezTo>
                  <a:cubicBezTo>
                    <a:pt x="4028017" y="539750"/>
                    <a:pt x="4254500" y="542925"/>
                    <a:pt x="4406900" y="552450"/>
                  </a:cubicBezTo>
                  <a:cubicBezTo>
                    <a:pt x="4559300" y="561975"/>
                    <a:pt x="4633383" y="573617"/>
                    <a:pt x="4762500" y="584200"/>
                  </a:cubicBezTo>
                  <a:cubicBezTo>
                    <a:pt x="4891617" y="594783"/>
                    <a:pt x="5040842" y="602192"/>
                    <a:pt x="5181600" y="615950"/>
                  </a:cubicBezTo>
                  <a:cubicBezTo>
                    <a:pt x="5322358" y="629708"/>
                    <a:pt x="5476875" y="640292"/>
                    <a:pt x="5607050" y="666750"/>
                  </a:cubicBezTo>
                  <a:cubicBezTo>
                    <a:pt x="5737225" y="693208"/>
                    <a:pt x="5962650" y="774700"/>
                    <a:pt x="5962650" y="774700"/>
                  </a:cubicBezTo>
                  <a:cubicBezTo>
                    <a:pt x="6110817" y="819150"/>
                    <a:pt x="6333067" y="906992"/>
                    <a:pt x="6496050" y="933450"/>
                  </a:cubicBezTo>
                  <a:cubicBezTo>
                    <a:pt x="6659033" y="959908"/>
                    <a:pt x="6799792" y="929217"/>
                    <a:pt x="6940550" y="933450"/>
                  </a:cubicBezTo>
                  <a:cubicBezTo>
                    <a:pt x="7081308" y="937683"/>
                    <a:pt x="7149042" y="917575"/>
                    <a:pt x="7340600" y="958850"/>
                  </a:cubicBezTo>
                  <a:cubicBezTo>
                    <a:pt x="7532158" y="1000125"/>
                    <a:pt x="7845425" y="1081617"/>
                    <a:pt x="8108950" y="1155700"/>
                  </a:cubicBezTo>
                  <a:cubicBezTo>
                    <a:pt x="8372475" y="1229783"/>
                    <a:pt x="8783108" y="1366308"/>
                    <a:pt x="8921750" y="140335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Полилиния 16"/>
          <p:cNvSpPr>
            <a:spLocks noChangeAspect="1"/>
          </p:cNvSpPr>
          <p:nvPr/>
        </p:nvSpPr>
        <p:spPr>
          <a:xfrm flipH="1">
            <a:off x="1842339" y="2590010"/>
            <a:ext cx="1289501" cy="211015"/>
          </a:xfrm>
          <a:custGeom>
            <a:avLst/>
            <a:gdLst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6" fmla="*/ 46892 w 1641231"/>
              <a:gd name="connsiteY6" fmla="*/ 257908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6" fmla="*/ 0 w 1641231"/>
              <a:gd name="connsiteY6" fmla="*/ 281354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0 w 1641231"/>
              <a:gd name="connsiteY5" fmla="*/ 281354 h 281354"/>
              <a:gd name="connsiteX0" fmla="*/ 0 w 1719336"/>
              <a:gd name="connsiteY0" fmla="*/ 281354 h 281354"/>
              <a:gd name="connsiteX1" fmla="*/ 1719336 w 1719336"/>
              <a:gd name="connsiteY1" fmla="*/ 281354 h 281354"/>
              <a:gd name="connsiteX2" fmla="*/ 1109736 w 1719336"/>
              <a:gd name="connsiteY2" fmla="*/ 0 h 281354"/>
              <a:gd name="connsiteX3" fmla="*/ 1109736 w 1719336"/>
              <a:gd name="connsiteY3" fmla="*/ 175846 h 281354"/>
              <a:gd name="connsiteX4" fmla="*/ 89828 w 1719336"/>
              <a:gd name="connsiteY4" fmla="*/ 175846 h 281354"/>
              <a:gd name="connsiteX5" fmla="*/ 0 w 1719336"/>
              <a:gd name="connsiteY5" fmla="*/ 281354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9336" h="281354">
                <a:moveTo>
                  <a:pt x="0" y="281354"/>
                </a:moveTo>
                <a:lnTo>
                  <a:pt x="1719336" y="281354"/>
                </a:lnTo>
                <a:lnTo>
                  <a:pt x="1109736" y="0"/>
                </a:lnTo>
                <a:lnTo>
                  <a:pt x="1109736" y="175846"/>
                </a:lnTo>
                <a:lnTo>
                  <a:pt x="89828" y="175846"/>
                </a:lnTo>
                <a:lnTo>
                  <a:pt x="0" y="28135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>
            <a:spLocks noChangeAspect="1"/>
          </p:cNvSpPr>
          <p:nvPr/>
        </p:nvSpPr>
        <p:spPr>
          <a:xfrm rot="256269" flipH="1">
            <a:off x="4146020" y="3334371"/>
            <a:ext cx="1289502" cy="211016"/>
          </a:xfrm>
          <a:custGeom>
            <a:avLst/>
            <a:gdLst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6" fmla="*/ 46892 w 1641231"/>
              <a:gd name="connsiteY6" fmla="*/ 257908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6" fmla="*/ 0 w 1641231"/>
              <a:gd name="connsiteY6" fmla="*/ 281354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0 w 1641231"/>
              <a:gd name="connsiteY5" fmla="*/ 281354 h 281354"/>
              <a:gd name="connsiteX0" fmla="*/ 0 w 1719336"/>
              <a:gd name="connsiteY0" fmla="*/ 281354 h 281354"/>
              <a:gd name="connsiteX1" fmla="*/ 1719336 w 1719336"/>
              <a:gd name="connsiteY1" fmla="*/ 281354 h 281354"/>
              <a:gd name="connsiteX2" fmla="*/ 1109736 w 1719336"/>
              <a:gd name="connsiteY2" fmla="*/ 0 h 281354"/>
              <a:gd name="connsiteX3" fmla="*/ 1109736 w 1719336"/>
              <a:gd name="connsiteY3" fmla="*/ 175846 h 281354"/>
              <a:gd name="connsiteX4" fmla="*/ 89828 w 1719336"/>
              <a:gd name="connsiteY4" fmla="*/ 175846 h 281354"/>
              <a:gd name="connsiteX5" fmla="*/ 0 w 1719336"/>
              <a:gd name="connsiteY5" fmla="*/ 281354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9336" h="281354">
                <a:moveTo>
                  <a:pt x="0" y="281354"/>
                </a:moveTo>
                <a:lnTo>
                  <a:pt x="1719336" y="281354"/>
                </a:lnTo>
                <a:lnTo>
                  <a:pt x="1109736" y="0"/>
                </a:lnTo>
                <a:lnTo>
                  <a:pt x="1109736" y="175846"/>
                </a:lnTo>
                <a:lnTo>
                  <a:pt x="89828" y="175846"/>
                </a:lnTo>
                <a:lnTo>
                  <a:pt x="0" y="28135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-8348" y="25893"/>
            <a:ext cx="9152348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Складки изоклинальные</a:t>
            </a:r>
            <a:r>
              <a:rPr lang="ru-RU" sz="2200" dirty="0">
                <a:latin typeface="Arial Narrow" panose="020B0606020202030204" pitchFamily="34" charset="0"/>
              </a:rPr>
              <a:t>, западной </a:t>
            </a:r>
            <a:r>
              <a:rPr lang="ru-RU" sz="2200" dirty="0" smtClean="0">
                <a:latin typeface="Arial Narrow" panose="020B0606020202030204" pitchFamily="34" charset="0"/>
              </a:rPr>
              <a:t>вергентности, с полого залегающими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(до горизонтальных) осевыми поверхностями. Осложнены сериями мелких пологих (положе осевой поверхности складок) надвигов той же вергентности. </a:t>
            </a:r>
          </a:p>
          <a:p>
            <a:pPr>
              <a:lnSpc>
                <a:spcPct val="85000"/>
              </a:lnSpc>
            </a:pPr>
            <a:r>
              <a:rPr lang="ru-RU" sz="2200" dirty="0">
                <a:latin typeface="Arial Narrow" panose="020B0606020202030204" pitchFamily="34" charset="0"/>
              </a:rPr>
              <a:t>.</a:t>
            </a:r>
            <a:r>
              <a:rPr lang="ru-RU" sz="2200" dirty="0" smtClean="0">
                <a:latin typeface="Arial Narrow" panose="020B0606020202030204" pitchFamily="34" charset="0"/>
              </a:rPr>
              <a:t>.</a:t>
            </a:r>
            <a:endParaRPr lang="ru-RU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8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8496" y="117376"/>
            <a:ext cx="8928000" cy="669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2" name="Группа 11"/>
          <p:cNvGrpSpPr/>
          <p:nvPr/>
        </p:nvGrpSpPr>
        <p:grpSpPr>
          <a:xfrm>
            <a:off x="106680" y="1737360"/>
            <a:ext cx="5581554" cy="2609144"/>
            <a:chOff x="106680" y="1737360"/>
            <a:chExt cx="5581554" cy="2609144"/>
          </a:xfrm>
        </p:grpSpPr>
        <p:sp>
          <p:nvSpPr>
            <p:cNvPr id="6" name="Полилиния 5"/>
            <p:cNvSpPr/>
            <p:nvPr/>
          </p:nvSpPr>
          <p:spPr>
            <a:xfrm>
              <a:off x="2232660" y="3238500"/>
              <a:ext cx="3455574" cy="1108004"/>
            </a:xfrm>
            <a:custGeom>
              <a:avLst/>
              <a:gdLst>
                <a:gd name="connsiteX0" fmla="*/ 0 w 3443577"/>
                <a:gd name="connsiteY0" fmla="*/ 68580 h 1108004"/>
                <a:gd name="connsiteX1" fmla="*/ 457200 w 3443577"/>
                <a:gd name="connsiteY1" fmla="*/ 236220 h 1108004"/>
                <a:gd name="connsiteX2" fmla="*/ 815340 w 3443577"/>
                <a:gd name="connsiteY2" fmla="*/ 312420 h 1108004"/>
                <a:gd name="connsiteX3" fmla="*/ 1287780 w 3443577"/>
                <a:gd name="connsiteY3" fmla="*/ 457200 h 1108004"/>
                <a:gd name="connsiteX4" fmla="*/ 1729740 w 3443577"/>
                <a:gd name="connsiteY4" fmla="*/ 655320 h 1108004"/>
                <a:gd name="connsiteX5" fmla="*/ 2072640 w 3443577"/>
                <a:gd name="connsiteY5" fmla="*/ 822960 h 1108004"/>
                <a:gd name="connsiteX6" fmla="*/ 2461260 w 3443577"/>
                <a:gd name="connsiteY6" fmla="*/ 937260 h 1108004"/>
                <a:gd name="connsiteX7" fmla="*/ 2766060 w 3443577"/>
                <a:gd name="connsiteY7" fmla="*/ 1059180 h 1108004"/>
                <a:gd name="connsiteX8" fmla="*/ 3002280 w 3443577"/>
                <a:gd name="connsiteY8" fmla="*/ 1104900 h 1108004"/>
                <a:gd name="connsiteX9" fmla="*/ 3147060 w 3443577"/>
                <a:gd name="connsiteY9" fmla="*/ 1097280 h 1108004"/>
                <a:gd name="connsiteX10" fmla="*/ 3322320 w 3443577"/>
                <a:gd name="connsiteY10" fmla="*/ 1043940 h 1108004"/>
                <a:gd name="connsiteX11" fmla="*/ 3398520 w 3443577"/>
                <a:gd name="connsiteY11" fmla="*/ 899160 h 1108004"/>
                <a:gd name="connsiteX12" fmla="*/ 3398520 w 3443577"/>
                <a:gd name="connsiteY12" fmla="*/ 784860 h 1108004"/>
                <a:gd name="connsiteX13" fmla="*/ 3429000 w 3443577"/>
                <a:gd name="connsiteY13" fmla="*/ 647700 h 1108004"/>
                <a:gd name="connsiteX14" fmla="*/ 3413760 w 3443577"/>
                <a:gd name="connsiteY14" fmla="*/ 480060 h 1108004"/>
                <a:gd name="connsiteX15" fmla="*/ 3421380 w 3443577"/>
                <a:gd name="connsiteY15" fmla="*/ 243840 h 1108004"/>
                <a:gd name="connsiteX16" fmla="*/ 3086100 w 3443577"/>
                <a:gd name="connsiteY16" fmla="*/ 0 h 1108004"/>
                <a:gd name="connsiteX0" fmla="*/ 0 w 3443577"/>
                <a:gd name="connsiteY0" fmla="*/ 68580 h 1108004"/>
                <a:gd name="connsiteX1" fmla="*/ 457200 w 3443577"/>
                <a:gd name="connsiteY1" fmla="*/ 236220 h 1108004"/>
                <a:gd name="connsiteX2" fmla="*/ 815340 w 3443577"/>
                <a:gd name="connsiteY2" fmla="*/ 312420 h 1108004"/>
                <a:gd name="connsiteX3" fmla="*/ 1249680 w 3443577"/>
                <a:gd name="connsiteY3" fmla="*/ 502920 h 1108004"/>
                <a:gd name="connsiteX4" fmla="*/ 1729740 w 3443577"/>
                <a:gd name="connsiteY4" fmla="*/ 655320 h 1108004"/>
                <a:gd name="connsiteX5" fmla="*/ 2072640 w 3443577"/>
                <a:gd name="connsiteY5" fmla="*/ 822960 h 1108004"/>
                <a:gd name="connsiteX6" fmla="*/ 2461260 w 3443577"/>
                <a:gd name="connsiteY6" fmla="*/ 937260 h 1108004"/>
                <a:gd name="connsiteX7" fmla="*/ 2766060 w 3443577"/>
                <a:gd name="connsiteY7" fmla="*/ 1059180 h 1108004"/>
                <a:gd name="connsiteX8" fmla="*/ 3002280 w 3443577"/>
                <a:gd name="connsiteY8" fmla="*/ 1104900 h 1108004"/>
                <a:gd name="connsiteX9" fmla="*/ 3147060 w 3443577"/>
                <a:gd name="connsiteY9" fmla="*/ 1097280 h 1108004"/>
                <a:gd name="connsiteX10" fmla="*/ 3322320 w 3443577"/>
                <a:gd name="connsiteY10" fmla="*/ 1043940 h 1108004"/>
                <a:gd name="connsiteX11" fmla="*/ 3398520 w 3443577"/>
                <a:gd name="connsiteY11" fmla="*/ 899160 h 1108004"/>
                <a:gd name="connsiteX12" fmla="*/ 3398520 w 3443577"/>
                <a:gd name="connsiteY12" fmla="*/ 784860 h 1108004"/>
                <a:gd name="connsiteX13" fmla="*/ 3429000 w 3443577"/>
                <a:gd name="connsiteY13" fmla="*/ 647700 h 1108004"/>
                <a:gd name="connsiteX14" fmla="*/ 3413760 w 3443577"/>
                <a:gd name="connsiteY14" fmla="*/ 480060 h 1108004"/>
                <a:gd name="connsiteX15" fmla="*/ 3421380 w 3443577"/>
                <a:gd name="connsiteY15" fmla="*/ 243840 h 1108004"/>
                <a:gd name="connsiteX16" fmla="*/ 3086100 w 3443577"/>
                <a:gd name="connsiteY16" fmla="*/ 0 h 1108004"/>
                <a:gd name="connsiteX0" fmla="*/ 0 w 3443577"/>
                <a:gd name="connsiteY0" fmla="*/ 68580 h 1108004"/>
                <a:gd name="connsiteX1" fmla="*/ 449580 w 3443577"/>
                <a:gd name="connsiteY1" fmla="*/ 198120 h 1108004"/>
                <a:gd name="connsiteX2" fmla="*/ 815340 w 3443577"/>
                <a:gd name="connsiteY2" fmla="*/ 312420 h 1108004"/>
                <a:gd name="connsiteX3" fmla="*/ 1249680 w 3443577"/>
                <a:gd name="connsiteY3" fmla="*/ 502920 h 1108004"/>
                <a:gd name="connsiteX4" fmla="*/ 1729740 w 3443577"/>
                <a:gd name="connsiteY4" fmla="*/ 655320 h 1108004"/>
                <a:gd name="connsiteX5" fmla="*/ 2072640 w 3443577"/>
                <a:gd name="connsiteY5" fmla="*/ 822960 h 1108004"/>
                <a:gd name="connsiteX6" fmla="*/ 2461260 w 3443577"/>
                <a:gd name="connsiteY6" fmla="*/ 937260 h 1108004"/>
                <a:gd name="connsiteX7" fmla="*/ 2766060 w 3443577"/>
                <a:gd name="connsiteY7" fmla="*/ 1059180 h 1108004"/>
                <a:gd name="connsiteX8" fmla="*/ 3002280 w 3443577"/>
                <a:gd name="connsiteY8" fmla="*/ 1104900 h 1108004"/>
                <a:gd name="connsiteX9" fmla="*/ 3147060 w 3443577"/>
                <a:gd name="connsiteY9" fmla="*/ 1097280 h 1108004"/>
                <a:gd name="connsiteX10" fmla="*/ 3322320 w 3443577"/>
                <a:gd name="connsiteY10" fmla="*/ 1043940 h 1108004"/>
                <a:gd name="connsiteX11" fmla="*/ 3398520 w 3443577"/>
                <a:gd name="connsiteY11" fmla="*/ 899160 h 1108004"/>
                <a:gd name="connsiteX12" fmla="*/ 3398520 w 3443577"/>
                <a:gd name="connsiteY12" fmla="*/ 784860 h 1108004"/>
                <a:gd name="connsiteX13" fmla="*/ 3429000 w 3443577"/>
                <a:gd name="connsiteY13" fmla="*/ 647700 h 1108004"/>
                <a:gd name="connsiteX14" fmla="*/ 3413760 w 3443577"/>
                <a:gd name="connsiteY14" fmla="*/ 480060 h 1108004"/>
                <a:gd name="connsiteX15" fmla="*/ 3421380 w 3443577"/>
                <a:gd name="connsiteY15" fmla="*/ 243840 h 1108004"/>
                <a:gd name="connsiteX16" fmla="*/ 3086100 w 3443577"/>
                <a:gd name="connsiteY16" fmla="*/ 0 h 1108004"/>
                <a:gd name="connsiteX0" fmla="*/ 0 w 3443577"/>
                <a:gd name="connsiteY0" fmla="*/ 68580 h 1108004"/>
                <a:gd name="connsiteX1" fmla="*/ 449580 w 3443577"/>
                <a:gd name="connsiteY1" fmla="*/ 198120 h 1108004"/>
                <a:gd name="connsiteX2" fmla="*/ 815340 w 3443577"/>
                <a:gd name="connsiteY2" fmla="*/ 312420 h 1108004"/>
                <a:gd name="connsiteX3" fmla="*/ 1249680 w 3443577"/>
                <a:gd name="connsiteY3" fmla="*/ 502920 h 1108004"/>
                <a:gd name="connsiteX4" fmla="*/ 1714500 w 3443577"/>
                <a:gd name="connsiteY4" fmla="*/ 693420 h 1108004"/>
                <a:gd name="connsiteX5" fmla="*/ 2072640 w 3443577"/>
                <a:gd name="connsiteY5" fmla="*/ 822960 h 1108004"/>
                <a:gd name="connsiteX6" fmla="*/ 2461260 w 3443577"/>
                <a:gd name="connsiteY6" fmla="*/ 937260 h 1108004"/>
                <a:gd name="connsiteX7" fmla="*/ 2766060 w 3443577"/>
                <a:gd name="connsiteY7" fmla="*/ 1059180 h 1108004"/>
                <a:gd name="connsiteX8" fmla="*/ 3002280 w 3443577"/>
                <a:gd name="connsiteY8" fmla="*/ 1104900 h 1108004"/>
                <a:gd name="connsiteX9" fmla="*/ 3147060 w 3443577"/>
                <a:gd name="connsiteY9" fmla="*/ 1097280 h 1108004"/>
                <a:gd name="connsiteX10" fmla="*/ 3322320 w 3443577"/>
                <a:gd name="connsiteY10" fmla="*/ 1043940 h 1108004"/>
                <a:gd name="connsiteX11" fmla="*/ 3398520 w 3443577"/>
                <a:gd name="connsiteY11" fmla="*/ 899160 h 1108004"/>
                <a:gd name="connsiteX12" fmla="*/ 3398520 w 3443577"/>
                <a:gd name="connsiteY12" fmla="*/ 784860 h 1108004"/>
                <a:gd name="connsiteX13" fmla="*/ 3429000 w 3443577"/>
                <a:gd name="connsiteY13" fmla="*/ 647700 h 1108004"/>
                <a:gd name="connsiteX14" fmla="*/ 3413760 w 3443577"/>
                <a:gd name="connsiteY14" fmla="*/ 480060 h 1108004"/>
                <a:gd name="connsiteX15" fmla="*/ 3421380 w 3443577"/>
                <a:gd name="connsiteY15" fmla="*/ 243840 h 1108004"/>
                <a:gd name="connsiteX16" fmla="*/ 3086100 w 3443577"/>
                <a:gd name="connsiteY16" fmla="*/ 0 h 1108004"/>
                <a:gd name="connsiteX0" fmla="*/ 0 w 3443577"/>
                <a:gd name="connsiteY0" fmla="*/ 68580 h 1108004"/>
                <a:gd name="connsiteX1" fmla="*/ 449580 w 3443577"/>
                <a:gd name="connsiteY1" fmla="*/ 198120 h 1108004"/>
                <a:gd name="connsiteX2" fmla="*/ 815340 w 3443577"/>
                <a:gd name="connsiteY2" fmla="*/ 312420 h 1108004"/>
                <a:gd name="connsiteX3" fmla="*/ 1249680 w 3443577"/>
                <a:gd name="connsiteY3" fmla="*/ 502920 h 1108004"/>
                <a:gd name="connsiteX4" fmla="*/ 1714500 w 3443577"/>
                <a:gd name="connsiteY4" fmla="*/ 693420 h 1108004"/>
                <a:gd name="connsiteX5" fmla="*/ 2072640 w 3443577"/>
                <a:gd name="connsiteY5" fmla="*/ 822960 h 1108004"/>
                <a:gd name="connsiteX6" fmla="*/ 2453640 w 3443577"/>
                <a:gd name="connsiteY6" fmla="*/ 975360 h 1108004"/>
                <a:gd name="connsiteX7" fmla="*/ 2766060 w 3443577"/>
                <a:gd name="connsiteY7" fmla="*/ 1059180 h 1108004"/>
                <a:gd name="connsiteX8" fmla="*/ 3002280 w 3443577"/>
                <a:gd name="connsiteY8" fmla="*/ 1104900 h 1108004"/>
                <a:gd name="connsiteX9" fmla="*/ 3147060 w 3443577"/>
                <a:gd name="connsiteY9" fmla="*/ 1097280 h 1108004"/>
                <a:gd name="connsiteX10" fmla="*/ 3322320 w 3443577"/>
                <a:gd name="connsiteY10" fmla="*/ 1043940 h 1108004"/>
                <a:gd name="connsiteX11" fmla="*/ 3398520 w 3443577"/>
                <a:gd name="connsiteY11" fmla="*/ 899160 h 1108004"/>
                <a:gd name="connsiteX12" fmla="*/ 3398520 w 3443577"/>
                <a:gd name="connsiteY12" fmla="*/ 784860 h 1108004"/>
                <a:gd name="connsiteX13" fmla="*/ 3429000 w 3443577"/>
                <a:gd name="connsiteY13" fmla="*/ 647700 h 1108004"/>
                <a:gd name="connsiteX14" fmla="*/ 3413760 w 3443577"/>
                <a:gd name="connsiteY14" fmla="*/ 480060 h 1108004"/>
                <a:gd name="connsiteX15" fmla="*/ 3421380 w 3443577"/>
                <a:gd name="connsiteY15" fmla="*/ 243840 h 1108004"/>
                <a:gd name="connsiteX16" fmla="*/ 3086100 w 3443577"/>
                <a:gd name="connsiteY16" fmla="*/ 0 h 1108004"/>
                <a:gd name="connsiteX0" fmla="*/ 0 w 3459006"/>
                <a:gd name="connsiteY0" fmla="*/ 68580 h 1108004"/>
                <a:gd name="connsiteX1" fmla="*/ 449580 w 3459006"/>
                <a:gd name="connsiteY1" fmla="*/ 198120 h 1108004"/>
                <a:gd name="connsiteX2" fmla="*/ 815340 w 3459006"/>
                <a:gd name="connsiteY2" fmla="*/ 312420 h 1108004"/>
                <a:gd name="connsiteX3" fmla="*/ 1249680 w 3459006"/>
                <a:gd name="connsiteY3" fmla="*/ 502920 h 1108004"/>
                <a:gd name="connsiteX4" fmla="*/ 1714500 w 3459006"/>
                <a:gd name="connsiteY4" fmla="*/ 693420 h 1108004"/>
                <a:gd name="connsiteX5" fmla="*/ 2072640 w 3459006"/>
                <a:gd name="connsiteY5" fmla="*/ 822960 h 1108004"/>
                <a:gd name="connsiteX6" fmla="*/ 2453640 w 3459006"/>
                <a:gd name="connsiteY6" fmla="*/ 975360 h 1108004"/>
                <a:gd name="connsiteX7" fmla="*/ 2766060 w 3459006"/>
                <a:gd name="connsiteY7" fmla="*/ 1059180 h 1108004"/>
                <a:gd name="connsiteX8" fmla="*/ 3002280 w 3459006"/>
                <a:gd name="connsiteY8" fmla="*/ 1104900 h 1108004"/>
                <a:gd name="connsiteX9" fmla="*/ 3147060 w 3459006"/>
                <a:gd name="connsiteY9" fmla="*/ 1097280 h 1108004"/>
                <a:gd name="connsiteX10" fmla="*/ 3322320 w 3459006"/>
                <a:gd name="connsiteY10" fmla="*/ 1043940 h 1108004"/>
                <a:gd name="connsiteX11" fmla="*/ 3398520 w 3459006"/>
                <a:gd name="connsiteY11" fmla="*/ 899160 h 1108004"/>
                <a:gd name="connsiteX12" fmla="*/ 3398520 w 3459006"/>
                <a:gd name="connsiteY12" fmla="*/ 784860 h 1108004"/>
                <a:gd name="connsiteX13" fmla="*/ 3429000 w 3459006"/>
                <a:gd name="connsiteY13" fmla="*/ 647700 h 1108004"/>
                <a:gd name="connsiteX14" fmla="*/ 3451860 w 3459006"/>
                <a:gd name="connsiteY14" fmla="*/ 487680 h 1108004"/>
                <a:gd name="connsiteX15" fmla="*/ 3421380 w 3459006"/>
                <a:gd name="connsiteY15" fmla="*/ 243840 h 1108004"/>
                <a:gd name="connsiteX16" fmla="*/ 3086100 w 3459006"/>
                <a:gd name="connsiteY16" fmla="*/ 0 h 1108004"/>
                <a:gd name="connsiteX0" fmla="*/ 0 w 3459006"/>
                <a:gd name="connsiteY0" fmla="*/ 68580 h 1108004"/>
                <a:gd name="connsiteX1" fmla="*/ 449580 w 3459006"/>
                <a:gd name="connsiteY1" fmla="*/ 198120 h 1108004"/>
                <a:gd name="connsiteX2" fmla="*/ 815340 w 3459006"/>
                <a:gd name="connsiteY2" fmla="*/ 312420 h 1108004"/>
                <a:gd name="connsiteX3" fmla="*/ 1249680 w 3459006"/>
                <a:gd name="connsiteY3" fmla="*/ 502920 h 1108004"/>
                <a:gd name="connsiteX4" fmla="*/ 1714500 w 3459006"/>
                <a:gd name="connsiteY4" fmla="*/ 693420 h 1108004"/>
                <a:gd name="connsiteX5" fmla="*/ 2072640 w 3459006"/>
                <a:gd name="connsiteY5" fmla="*/ 822960 h 1108004"/>
                <a:gd name="connsiteX6" fmla="*/ 2453640 w 3459006"/>
                <a:gd name="connsiteY6" fmla="*/ 975360 h 1108004"/>
                <a:gd name="connsiteX7" fmla="*/ 2766060 w 3459006"/>
                <a:gd name="connsiteY7" fmla="*/ 1059180 h 1108004"/>
                <a:gd name="connsiteX8" fmla="*/ 3002280 w 3459006"/>
                <a:gd name="connsiteY8" fmla="*/ 1104900 h 1108004"/>
                <a:gd name="connsiteX9" fmla="*/ 3147060 w 3459006"/>
                <a:gd name="connsiteY9" fmla="*/ 1097280 h 1108004"/>
                <a:gd name="connsiteX10" fmla="*/ 3322320 w 3459006"/>
                <a:gd name="connsiteY10" fmla="*/ 1043940 h 1108004"/>
                <a:gd name="connsiteX11" fmla="*/ 3398520 w 3459006"/>
                <a:gd name="connsiteY11" fmla="*/ 899160 h 1108004"/>
                <a:gd name="connsiteX12" fmla="*/ 3398520 w 3459006"/>
                <a:gd name="connsiteY12" fmla="*/ 784860 h 1108004"/>
                <a:gd name="connsiteX13" fmla="*/ 3451860 w 3459006"/>
                <a:gd name="connsiteY13" fmla="*/ 487680 h 1108004"/>
                <a:gd name="connsiteX14" fmla="*/ 3421380 w 3459006"/>
                <a:gd name="connsiteY14" fmla="*/ 243840 h 1108004"/>
                <a:gd name="connsiteX15" fmla="*/ 3086100 w 3459006"/>
                <a:gd name="connsiteY15" fmla="*/ 0 h 1108004"/>
                <a:gd name="connsiteX0" fmla="*/ 0 w 3459006"/>
                <a:gd name="connsiteY0" fmla="*/ 68580 h 1108004"/>
                <a:gd name="connsiteX1" fmla="*/ 449580 w 3459006"/>
                <a:gd name="connsiteY1" fmla="*/ 198120 h 1108004"/>
                <a:gd name="connsiteX2" fmla="*/ 815340 w 3459006"/>
                <a:gd name="connsiteY2" fmla="*/ 312420 h 1108004"/>
                <a:gd name="connsiteX3" fmla="*/ 1249680 w 3459006"/>
                <a:gd name="connsiteY3" fmla="*/ 502920 h 1108004"/>
                <a:gd name="connsiteX4" fmla="*/ 1714500 w 3459006"/>
                <a:gd name="connsiteY4" fmla="*/ 693420 h 1108004"/>
                <a:gd name="connsiteX5" fmla="*/ 2072640 w 3459006"/>
                <a:gd name="connsiteY5" fmla="*/ 822960 h 1108004"/>
                <a:gd name="connsiteX6" fmla="*/ 2453640 w 3459006"/>
                <a:gd name="connsiteY6" fmla="*/ 975360 h 1108004"/>
                <a:gd name="connsiteX7" fmla="*/ 2766060 w 3459006"/>
                <a:gd name="connsiteY7" fmla="*/ 1059180 h 1108004"/>
                <a:gd name="connsiteX8" fmla="*/ 3002280 w 3459006"/>
                <a:gd name="connsiteY8" fmla="*/ 1104900 h 1108004"/>
                <a:gd name="connsiteX9" fmla="*/ 3147060 w 3459006"/>
                <a:gd name="connsiteY9" fmla="*/ 1097280 h 1108004"/>
                <a:gd name="connsiteX10" fmla="*/ 3322320 w 3459006"/>
                <a:gd name="connsiteY10" fmla="*/ 1043940 h 1108004"/>
                <a:gd name="connsiteX11" fmla="*/ 3398520 w 3459006"/>
                <a:gd name="connsiteY11" fmla="*/ 899160 h 1108004"/>
                <a:gd name="connsiteX12" fmla="*/ 3451860 w 3459006"/>
                <a:gd name="connsiteY12" fmla="*/ 487680 h 1108004"/>
                <a:gd name="connsiteX13" fmla="*/ 3421380 w 3459006"/>
                <a:gd name="connsiteY13" fmla="*/ 243840 h 1108004"/>
                <a:gd name="connsiteX14" fmla="*/ 3086100 w 3459006"/>
                <a:gd name="connsiteY14" fmla="*/ 0 h 1108004"/>
                <a:gd name="connsiteX0" fmla="*/ 0 w 3458537"/>
                <a:gd name="connsiteY0" fmla="*/ 68580 h 1108004"/>
                <a:gd name="connsiteX1" fmla="*/ 449580 w 3458537"/>
                <a:gd name="connsiteY1" fmla="*/ 198120 h 1108004"/>
                <a:gd name="connsiteX2" fmla="*/ 815340 w 3458537"/>
                <a:gd name="connsiteY2" fmla="*/ 312420 h 1108004"/>
                <a:gd name="connsiteX3" fmla="*/ 1249680 w 3458537"/>
                <a:gd name="connsiteY3" fmla="*/ 502920 h 1108004"/>
                <a:gd name="connsiteX4" fmla="*/ 1714500 w 3458537"/>
                <a:gd name="connsiteY4" fmla="*/ 693420 h 1108004"/>
                <a:gd name="connsiteX5" fmla="*/ 2072640 w 3458537"/>
                <a:gd name="connsiteY5" fmla="*/ 822960 h 1108004"/>
                <a:gd name="connsiteX6" fmla="*/ 2453640 w 3458537"/>
                <a:gd name="connsiteY6" fmla="*/ 975360 h 1108004"/>
                <a:gd name="connsiteX7" fmla="*/ 2766060 w 3458537"/>
                <a:gd name="connsiteY7" fmla="*/ 1059180 h 1108004"/>
                <a:gd name="connsiteX8" fmla="*/ 3002280 w 3458537"/>
                <a:gd name="connsiteY8" fmla="*/ 1104900 h 1108004"/>
                <a:gd name="connsiteX9" fmla="*/ 3147060 w 3458537"/>
                <a:gd name="connsiteY9" fmla="*/ 1097280 h 1108004"/>
                <a:gd name="connsiteX10" fmla="*/ 3322320 w 3458537"/>
                <a:gd name="connsiteY10" fmla="*/ 1043940 h 1108004"/>
                <a:gd name="connsiteX11" fmla="*/ 3398520 w 3458537"/>
                <a:gd name="connsiteY11" fmla="*/ 899160 h 1108004"/>
                <a:gd name="connsiteX12" fmla="*/ 3436619 w 3458537"/>
                <a:gd name="connsiteY12" fmla="*/ 701040 h 1108004"/>
                <a:gd name="connsiteX13" fmla="*/ 3451860 w 3458537"/>
                <a:gd name="connsiteY13" fmla="*/ 487680 h 1108004"/>
                <a:gd name="connsiteX14" fmla="*/ 3421380 w 3458537"/>
                <a:gd name="connsiteY14" fmla="*/ 243840 h 1108004"/>
                <a:gd name="connsiteX15" fmla="*/ 3086100 w 3458537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98120 h 1108004"/>
                <a:gd name="connsiteX2" fmla="*/ 815340 w 3455574"/>
                <a:gd name="connsiteY2" fmla="*/ 312420 h 1108004"/>
                <a:gd name="connsiteX3" fmla="*/ 1249680 w 3455574"/>
                <a:gd name="connsiteY3" fmla="*/ 502920 h 1108004"/>
                <a:gd name="connsiteX4" fmla="*/ 1714500 w 3455574"/>
                <a:gd name="connsiteY4" fmla="*/ 693420 h 1108004"/>
                <a:gd name="connsiteX5" fmla="*/ 2072640 w 3455574"/>
                <a:gd name="connsiteY5" fmla="*/ 822960 h 1108004"/>
                <a:gd name="connsiteX6" fmla="*/ 2453640 w 3455574"/>
                <a:gd name="connsiteY6" fmla="*/ 97536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086100 w 3455574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98120 h 1108004"/>
                <a:gd name="connsiteX2" fmla="*/ 815340 w 3455574"/>
                <a:gd name="connsiteY2" fmla="*/ 312420 h 1108004"/>
                <a:gd name="connsiteX3" fmla="*/ 1249680 w 3455574"/>
                <a:gd name="connsiteY3" fmla="*/ 502920 h 1108004"/>
                <a:gd name="connsiteX4" fmla="*/ 1714500 w 3455574"/>
                <a:gd name="connsiteY4" fmla="*/ 693420 h 1108004"/>
                <a:gd name="connsiteX5" fmla="*/ 2072640 w 3455574"/>
                <a:gd name="connsiteY5" fmla="*/ 822960 h 1108004"/>
                <a:gd name="connsiteX6" fmla="*/ 2453640 w 3455574"/>
                <a:gd name="connsiteY6" fmla="*/ 97536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147060 w 3455574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67640 h 1108004"/>
                <a:gd name="connsiteX2" fmla="*/ 815340 w 3455574"/>
                <a:gd name="connsiteY2" fmla="*/ 312420 h 1108004"/>
                <a:gd name="connsiteX3" fmla="*/ 1249680 w 3455574"/>
                <a:gd name="connsiteY3" fmla="*/ 502920 h 1108004"/>
                <a:gd name="connsiteX4" fmla="*/ 1714500 w 3455574"/>
                <a:gd name="connsiteY4" fmla="*/ 693420 h 1108004"/>
                <a:gd name="connsiteX5" fmla="*/ 2072640 w 3455574"/>
                <a:gd name="connsiteY5" fmla="*/ 822960 h 1108004"/>
                <a:gd name="connsiteX6" fmla="*/ 2453640 w 3455574"/>
                <a:gd name="connsiteY6" fmla="*/ 97536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147060 w 3455574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67640 h 1108004"/>
                <a:gd name="connsiteX2" fmla="*/ 815340 w 3455574"/>
                <a:gd name="connsiteY2" fmla="*/ 312420 h 1108004"/>
                <a:gd name="connsiteX3" fmla="*/ 1249680 w 3455574"/>
                <a:gd name="connsiteY3" fmla="*/ 502920 h 1108004"/>
                <a:gd name="connsiteX4" fmla="*/ 1714500 w 3455574"/>
                <a:gd name="connsiteY4" fmla="*/ 693420 h 1108004"/>
                <a:gd name="connsiteX5" fmla="*/ 2072640 w 3455574"/>
                <a:gd name="connsiteY5" fmla="*/ 822960 h 1108004"/>
                <a:gd name="connsiteX6" fmla="*/ 2453640 w 3455574"/>
                <a:gd name="connsiteY6" fmla="*/ 97536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147060 w 3455574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67640 h 1108004"/>
                <a:gd name="connsiteX2" fmla="*/ 815340 w 3455574"/>
                <a:gd name="connsiteY2" fmla="*/ 312420 h 1108004"/>
                <a:gd name="connsiteX3" fmla="*/ 1242060 w 3455574"/>
                <a:gd name="connsiteY3" fmla="*/ 541020 h 1108004"/>
                <a:gd name="connsiteX4" fmla="*/ 1714500 w 3455574"/>
                <a:gd name="connsiteY4" fmla="*/ 693420 h 1108004"/>
                <a:gd name="connsiteX5" fmla="*/ 2072640 w 3455574"/>
                <a:gd name="connsiteY5" fmla="*/ 822960 h 1108004"/>
                <a:gd name="connsiteX6" fmla="*/ 2453640 w 3455574"/>
                <a:gd name="connsiteY6" fmla="*/ 97536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147060 w 3455574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67640 h 1108004"/>
                <a:gd name="connsiteX2" fmla="*/ 815340 w 3455574"/>
                <a:gd name="connsiteY2" fmla="*/ 312420 h 1108004"/>
                <a:gd name="connsiteX3" fmla="*/ 1242060 w 3455574"/>
                <a:gd name="connsiteY3" fmla="*/ 541020 h 1108004"/>
                <a:gd name="connsiteX4" fmla="*/ 1684020 w 3455574"/>
                <a:gd name="connsiteY4" fmla="*/ 731520 h 1108004"/>
                <a:gd name="connsiteX5" fmla="*/ 2072640 w 3455574"/>
                <a:gd name="connsiteY5" fmla="*/ 822960 h 1108004"/>
                <a:gd name="connsiteX6" fmla="*/ 2453640 w 3455574"/>
                <a:gd name="connsiteY6" fmla="*/ 97536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147060 w 3455574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67640 h 1108004"/>
                <a:gd name="connsiteX2" fmla="*/ 815340 w 3455574"/>
                <a:gd name="connsiteY2" fmla="*/ 312420 h 1108004"/>
                <a:gd name="connsiteX3" fmla="*/ 1242060 w 3455574"/>
                <a:gd name="connsiteY3" fmla="*/ 541020 h 1108004"/>
                <a:gd name="connsiteX4" fmla="*/ 1684020 w 3455574"/>
                <a:gd name="connsiteY4" fmla="*/ 731520 h 1108004"/>
                <a:gd name="connsiteX5" fmla="*/ 2042160 w 3455574"/>
                <a:gd name="connsiteY5" fmla="*/ 861060 h 1108004"/>
                <a:gd name="connsiteX6" fmla="*/ 2453640 w 3455574"/>
                <a:gd name="connsiteY6" fmla="*/ 97536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147060 w 3455574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67640 h 1108004"/>
                <a:gd name="connsiteX2" fmla="*/ 815340 w 3455574"/>
                <a:gd name="connsiteY2" fmla="*/ 312420 h 1108004"/>
                <a:gd name="connsiteX3" fmla="*/ 1242060 w 3455574"/>
                <a:gd name="connsiteY3" fmla="*/ 541020 h 1108004"/>
                <a:gd name="connsiteX4" fmla="*/ 1684020 w 3455574"/>
                <a:gd name="connsiteY4" fmla="*/ 731520 h 1108004"/>
                <a:gd name="connsiteX5" fmla="*/ 2042160 w 3455574"/>
                <a:gd name="connsiteY5" fmla="*/ 861060 h 1108004"/>
                <a:gd name="connsiteX6" fmla="*/ 2446020 w 3455574"/>
                <a:gd name="connsiteY6" fmla="*/ 100584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147060 w 3455574"/>
                <a:gd name="connsiteY15" fmla="*/ 0 h 1108004"/>
                <a:gd name="connsiteX0" fmla="*/ 0 w 3455574"/>
                <a:gd name="connsiteY0" fmla="*/ 68580 h 1108004"/>
                <a:gd name="connsiteX1" fmla="*/ 449580 w 3455574"/>
                <a:gd name="connsiteY1" fmla="*/ 167640 h 1108004"/>
                <a:gd name="connsiteX2" fmla="*/ 815340 w 3455574"/>
                <a:gd name="connsiteY2" fmla="*/ 312420 h 1108004"/>
                <a:gd name="connsiteX3" fmla="*/ 1234440 w 3455574"/>
                <a:gd name="connsiteY3" fmla="*/ 510540 h 1108004"/>
                <a:gd name="connsiteX4" fmla="*/ 1684020 w 3455574"/>
                <a:gd name="connsiteY4" fmla="*/ 731520 h 1108004"/>
                <a:gd name="connsiteX5" fmla="*/ 2042160 w 3455574"/>
                <a:gd name="connsiteY5" fmla="*/ 861060 h 1108004"/>
                <a:gd name="connsiteX6" fmla="*/ 2446020 w 3455574"/>
                <a:gd name="connsiteY6" fmla="*/ 1005840 h 1108004"/>
                <a:gd name="connsiteX7" fmla="*/ 2766060 w 3455574"/>
                <a:gd name="connsiteY7" fmla="*/ 1059180 h 1108004"/>
                <a:gd name="connsiteX8" fmla="*/ 3002280 w 3455574"/>
                <a:gd name="connsiteY8" fmla="*/ 1104900 h 1108004"/>
                <a:gd name="connsiteX9" fmla="*/ 3147060 w 3455574"/>
                <a:gd name="connsiteY9" fmla="*/ 1097280 h 1108004"/>
                <a:gd name="connsiteX10" fmla="*/ 3322320 w 3455574"/>
                <a:gd name="connsiteY10" fmla="*/ 1043940 h 1108004"/>
                <a:gd name="connsiteX11" fmla="*/ 3398520 w 3455574"/>
                <a:gd name="connsiteY11" fmla="*/ 899160 h 1108004"/>
                <a:gd name="connsiteX12" fmla="*/ 3436619 w 3455574"/>
                <a:gd name="connsiteY12" fmla="*/ 701040 h 1108004"/>
                <a:gd name="connsiteX13" fmla="*/ 3451860 w 3455574"/>
                <a:gd name="connsiteY13" fmla="*/ 487680 h 1108004"/>
                <a:gd name="connsiteX14" fmla="*/ 3368040 w 3455574"/>
                <a:gd name="connsiteY14" fmla="*/ 243840 h 1108004"/>
                <a:gd name="connsiteX15" fmla="*/ 3147060 w 3455574"/>
                <a:gd name="connsiteY15" fmla="*/ 0 h 110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55574" h="1108004">
                  <a:moveTo>
                    <a:pt x="0" y="68580"/>
                  </a:moveTo>
                  <a:cubicBezTo>
                    <a:pt x="229235" y="86360"/>
                    <a:pt x="313690" y="127000"/>
                    <a:pt x="449580" y="167640"/>
                  </a:cubicBezTo>
                  <a:cubicBezTo>
                    <a:pt x="585470" y="208280"/>
                    <a:pt x="684530" y="255270"/>
                    <a:pt x="815340" y="312420"/>
                  </a:cubicBezTo>
                  <a:cubicBezTo>
                    <a:pt x="946150" y="369570"/>
                    <a:pt x="1089660" y="440690"/>
                    <a:pt x="1234440" y="510540"/>
                  </a:cubicBezTo>
                  <a:cubicBezTo>
                    <a:pt x="1379220" y="580390"/>
                    <a:pt x="1549400" y="673100"/>
                    <a:pt x="1684020" y="731520"/>
                  </a:cubicBezTo>
                  <a:cubicBezTo>
                    <a:pt x="1818640" y="789940"/>
                    <a:pt x="1915160" y="815340"/>
                    <a:pt x="2042160" y="861060"/>
                  </a:cubicBezTo>
                  <a:cubicBezTo>
                    <a:pt x="2169160" y="906780"/>
                    <a:pt x="2325370" y="972820"/>
                    <a:pt x="2446020" y="1005840"/>
                  </a:cubicBezTo>
                  <a:cubicBezTo>
                    <a:pt x="2566670" y="1038860"/>
                    <a:pt x="2673350" y="1042670"/>
                    <a:pt x="2766060" y="1059180"/>
                  </a:cubicBezTo>
                  <a:cubicBezTo>
                    <a:pt x="2858770" y="1075690"/>
                    <a:pt x="2938780" y="1098550"/>
                    <a:pt x="3002280" y="1104900"/>
                  </a:cubicBezTo>
                  <a:cubicBezTo>
                    <a:pt x="3065780" y="1111250"/>
                    <a:pt x="3093720" y="1107440"/>
                    <a:pt x="3147060" y="1097280"/>
                  </a:cubicBezTo>
                  <a:cubicBezTo>
                    <a:pt x="3200400" y="1087120"/>
                    <a:pt x="3280410" y="1076960"/>
                    <a:pt x="3322320" y="1043940"/>
                  </a:cubicBezTo>
                  <a:cubicBezTo>
                    <a:pt x="3364230" y="1010920"/>
                    <a:pt x="3379470" y="956310"/>
                    <a:pt x="3398520" y="899160"/>
                  </a:cubicBezTo>
                  <a:cubicBezTo>
                    <a:pt x="3417570" y="842010"/>
                    <a:pt x="3427729" y="769620"/>
                    <a:pt x="3436619" y="701040"/>
                  </a:cubicBezTo>
                  <a:cubicBezTo>
                    <a:pt x="3445509" y="632460"/>
                    <a:pt x="3463290" y="563880"/>
                    <a:pt x="3451860" y="487680"/>
                  </a:cubicBezTo>
                  <a:cubicBezTo>
                    <a:pt x="3440430" y="411480"/>
                    <a:pt x="3418840" y="325120"/>
                    <a:pt x="3368040" y="243840"/>
                  </a:cubicBezTo>
                  <a:cubicBezTo>
                    <a:pt x="3317240" y="162560"/>
                    <a:pt x="3287395" y="81915"/>
                    <a:pt x="3147060" y="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794760" y="2247900"/>
              <a:ext cx="1097280" cy="1066800"/>
            </a:xfrm>
            <a:custGeom>
              <a:avLst/>
              <a:gdLst>
                <a:gd name="connsiteX0" fmla="*/ 0 w 1097280"/>
                <a:gd name="connsiteY0" fmla="*/ 0 h 1066800"/>
                <a:gd name="connsiteX1" fmla="*/ 266700 w 1097280"/>
                <a:gd name="connsiteY1" fmla="*/ 190500 h 1066800"/>
                <a:gd name="connsiteX2" fmla="*/ 685800 w 1097280"/>
                <a:gd name="connsiteY2" fmla="*/ 541020 h 1066800"/>
                <a:gd name="connsiteX3" fmla="*/ 891540 w 1097280"/>
                <a:gd name="connsiteY3" fmla="*/ 838200 h 1066800"/>
                <a:gd name="connsiteX4" fmla="*/ 1097280 w 1097280"/>
                <a:gd name="connsiteY4" fmla="*/ 1066800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7280" h="1066800">
                  <a:moveTo>
                    <a:pt x="0" y="0"/>
                  </a:moveTo>
                  <a:cubicBezTo>
                    <a:pt x="76200" y="50165"/>
                    <a:pt x="152400" y="100330"/>
                    <a:pt x="266700" y="190500"/>
                  </a:cubicBezTo>
                  <a:cubicBezTo>
                    <a:pt x="381000" y="280670"/>
                    <a:pt x="581660" y="433070"/>
                    <a:pt x="685800" y="541020"/>
                  </a:cubicBezTo>
                  <a:cubicBezTo>
                    <a:pt x="789940" y="648970"/>
                    <a:pt x="822960" y="750570"/>
                    <a:pt x="891540" y="838200"/>
                  </a:cubicBezTo>
                  <a:cubicBezTo>
                    <a:pt x="960120" y="925830"/>
                    <a:pt x="1028700" y="996315"/>
                    <a:pt x="1097280" y="106680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106680" y="2209800"/>
              <a:ext cx="2567940" cy="944880"/>
            </a:xfrm>
            <a:custGeom>
              <a:avLst/>
              <a:gdLst>
                <a:gd name="connsiteX0" fmla="*/ 0 w 2567940"/>
                <a:gd name="connsiteY0" fmla="*/ 0 h 944880"/>
                <a:gd name="connsiteX1" fmla="*/ 381000 w 2567940"/>
                <a:gd name="connsiteY1" fmla="*/ 251460 h 944880"/>
                <a:gd name="connsiteX2" fmla="*/ 792480 w 2567940"/>
                <a:gd name="connsiteY2" fmla="*/ 388620 h 944880"/>
                <a:gd name="connsiteX3" fmla="*/ 1196340 w 2567940"/>
                <a:gd name="connsiteY3" fmla="*/ 518160 h 944880"/>
                <a:gd name="connsiteX4" fmla="*/ 1607820 w 2567940"/>
                <a:gd name="connsiteY4" fmla="*/ 693420 h 944880"/>
                <a:gd name="connsiteX5" fmla="*/ 1996440 w 2567940"/>
                <a:gd name="connsiteY5" fmla="*/ 807720 h 944880"/>
                <a:gd name="connsiteX6" fmla="*/ 2407920 w 2567940"/>
                <a:gd name="connsiteY6" fmla="*/ 906780 h 944880"/>
                <a:gd name="connsiteX7" fmla="*/ 2567940 w 2567940"/>
                <a:gd name="connsiteY7" fmla="*/ 944880 h 944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7940" h="944880">
                  <a:moveTo>
                    <a:pt x="0" y="0"/>
                  </a:moveTo>
                  <a:cubicBezTo>
                    <a:pt x="124460" y="93345"/>
                    <a:pt x="248920" y="186690"/>
                    <a:pt x="381000" y="251460"/>
                  </a:cubicBezTo>
                  <a:cubicBezTo>
                    <a:pt x="513080" y="316230"/>
                    <a:pt x="792480" y="388620"/>
                    <a:pt x="792480" y="388620"/>
                  </a:cubicBezTo>
                  <a:cubicBezTo>
                    <a:pt x="928370" y="433070"/>
                    <a:pt x="1060450" y="467360"/>
                    <a:pt x="1196340" y="518160"/>
                  </a:cubicBezTo>
                  <a:cubicBezTo>
                    <a:pt x="1332230" y="568960"/>
                    <a:pt x="1474470" y="645160"/>
                    <a:pt x="1607820" y="693420"/>
                  </a:cubicBezTo>
                  <a:cubicBezTo>
                    <a:pt x="1741170" y="741680"/>
                    <a:pt x="1863090" y="772160"/>
                    <a:pt x="1996440" y="807720"/>
                  </a:cubicBezTo>
                  <a:cubicBezTo>
                    <a:pt x="2129790" y="843280"/>
                    <a:pt x="2407920" y="906780"/>
                    <a:pt x="2407920" y="906780"/>
                  </a:cubicBezTo>
                  <a:lnTo>
                    <a:pt x="2567940" y="944880"/>
                  </a:lnTo>
                </a:path>
              </a:pathLst>
            </a:custGeom>
            <a:noFill/>
            <a:ln w="571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444240" y="2514600"/>
              <a:ext cx="975360" cy="800100"/>
            </a:xfrm>
            <a:custGeom>
              <a:avLst/>
              <a:gdLst>
                <a:gd name="connsiteX0" fmla="*/ 0 w 937260"/>
                <a:gd name="connsiteY0" fmla="*/ 0 h 792480"/>
                <a:gd name="connsiteX1" fmla="*/ 434340 w 937260"/>
                <a:gd name="connsiteY1" fmla="*/ 312420 h 792480"/>
                <a:gd name="connsiteX2" fmla="*/ 754380 w 937260"/>
                <a:gd name="connsiteY2" fmla="*/ 518160 h 792480"/>
                <a:gd name="connsiteX3" fmla="*/ 899160 w 937260"/>
                <a:gd name="connsiteY3" fmla="*/ 701040 h 792480"/>
                <a:gd name="connsiteX4" fmla="*/ 937260 w 937260"/>
                <a:gd name="connsiteY4" fmla="*/ 792480 h 792480"/>
                <a:gd name="connsiteX0" fmla="*/ 0 w 937260"/>
                <a:gd name="connsiteY0" fmla="*/ 0 h 792480"/>
                <a:gd name="connsiteX1" fmla="*/ 434340 w 937260"/>
                <a:gd name="connsiteY1" fmla="*/ 312420 h 792480"/>
                <a:gd name="connsiteX2" fmla="*/ 731520 w 937260"/>
                <a:gd name="connsiteY2" fmla="*/ 548640 h 792480"/>
                <a:gd name="connsiteX3" fmla="*/ 899160 w 937260"/>
                <a:gd name="connsiteY3" fmla="*/ 701040 h 792480"/>
                <a:gd name="connsiteX4" fmla="*/ 937260 w 937260"/>
                <a:gd name="connsiteY4" fmla="*/ 792480 h 792480"/>
                <a:gd name="connsiteX0" fmla="*/ 0 w 975360"/>
                <a:gd name="connsiteY0" fmla="*/ 0 h 800100"/>
                <a:gd name="connsiteX1" fmla="*/ 434340 w 975360"/>
                <a:gd name="connsiteY1" fmla="*/ 312420 h 800100"/>
                <a:gd name="connsiteX2" fmla="*/ 731520 w 975360"/>
                <a:gd name="connsiteY2" fmla="*/ 548640 h 800100"/>
                <a:gd name="connsiteX3" fmla="*/ 899160 w 975360"/>
                <a:gd name="connsiteY3" fmla="*/ 701040 h 800100"/>
                <a:gd name="connsiteX4" fmla="*/ 975360 w 975360"/>
                <a:gd name="connsiteY4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5360" h="800100">
                  <a:moveTo>
                    <a:pt x="0" y="0"/>
                  </a:moveTo>
                  <a:cubicBezTo>
                    <a:pt x="154305" y="113030"/>
                    <a:pt x="312420" y="220980"/>
                    <a:pt x="434340" y="312420"/>
                  </a:cubicBezTo>
                  <a:cubicBezTo>
                    <a:pt x="556260" y="403860"/>
                    <a:pt x="654050" y="483870"/>
                    <a:pt x="731520" y="548640"/>
                  </a:cubicBezTo>
                  <a:cubicBezTo>
                    <a:pt x="808990" y="613410"/>
                    <a:pt x="858520" y="659130"/>
                    <a:pt x="899160" y="701040"/>
                  </a:cubicBezTo>
                  <a:cubicBezTo>
                    <a:pt x="939800" y="742950"/>
                    <a:pt x="971550" y="777240"/>
                    <a:pt x="975360" y="80010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14300" y="1737360"/>
              <a:ext cx="3733800" cy="1508760"/>
            </a:xfrm>
            <a:custGeom>
              <a:avLst/>
              <a:gdLst>
                <a:gd name="connsiteX0" fmla="*/ 0 w 3703320"/>
                <a:gd name="connsiteY0" fmla="*/ 0 h 1424940"/>
                <a:gd name="connsiteX1" fmla="*/ 381000 w 3703320"/>
                <a:gd name="connsiteY1" fmla="*/ 220980 h 1424940"/>
                <a:gd name="connsiteX2" fmla="*/ 822960 w 3703320"/>
                <a:gd name="connsiteY2" fmla="*/ 480060 h 1424940"/>
                <a:gd name="connsiteX3" fmla="*/ 1341120 w 3703320"/>
                <a:gd name="connsiteY3" fmla="*/ 662940 h 1424940"/>
                <a:gd name="connsiteX4" fmla="*/ 1775460 w 3703320"/>
                <a:gd name="connsiteY4" fmla="*/ 777240 h 1424940"/>
                <a:gd name="connsiteX5" fmla="*/ 2026920 w 3703320"/>
                <a:gd name="connsiteY5" fmla="*/ 861060 h 1424940"/>
                <a:gd name="connsiteX6" fmla="*/ 2407920 w 3703320"/>
                <a:gd name="connsiteY6" fmla="*/ 883920 h 1424940"/>
                <a:gd name="connsiteX7" fmla="*/ 2727960 w 3703320"/>
                <a:gd name="connsiteY7" fmla="*/ 929640 h 1424940"/>
                <a:gd name="connsiteX8" fmla="*/ 3070860 w 3703320"/>
                <a:gd name="connsiteY8" fmla="*/ 990600 h 1424940"/>
                <a:gd name="connsiteX9" fmla="*/ 3360420 w 3703320"/>
                <a:gd name="connsiteY9" fmla="*/ 1173480 h 1424940"/>
                <a:gd name="connsiteX10" fmla="*/ 3619500 w 3703320"/>
                <a:gd name="connsiteY10" fmla="*/ 1325880 h 1424940"/>
                <a:gd name="connsiteX11" fmla="*/ 3703320 w 3703320"/>
                <a:gd name="connsiteY11" fmla="*/ 1424940 h 1424940"/>
                <a:gd name="connsiteX0" fmla="*/ 0 w 3680460"/>
                <a:gd name="connsiteY0" fmla="*/ 0 h 1493520"/>
                <a:gd name="connsiteX1" fmla="*/ 358140 w 3680460"/>
                <a:gd name="connsiteY1" fmla="*/ 289560 h 1493520"/>
                <a:gd name="connsiteX2" fmla="*/ 800100 w 3680460"/>
                <a:gd name="connsiteY2" fmla="*/ 548640 h 1493520"/>
                <a:gd name="connsiteX3" fmla="*/ 1318260 w 3680460"/>
                <a:gd name="connsiteY3" fmla="*/ 731520 h 1493520"/>
                <a:gd name="connsiteX4" fmla="*/ 1752600 w 3680460"/>
                <a:gd name="connsiteY4" fmla="*/ 845820 h 1493520"/>
                <a:gd name="connsiteX5" fmla="*/ 2004060 w 3680460"/>
                <a:gd name="connsiteY5" fmla="*/ 929640 h 1493520"/>
                <a:gd name="connsiteX6" fmla="*/ 2385060 w 3680460"/>
                <a:gd name="connsiteY6" fmla="*/ 952500 h 1493520"/>
                <a:gd name="connsiteX7" fmla="*/ 2705100 w 3680460"/>
                <a:gd name="connsiteY7" fmla="*/ 998220 h 1493520"/>
                <a:gd name="connsiteX8" fmla="*/ 3048000 w 3680460"/>
                <a:gd name="connsiteY8" fmla="*/ 1059180 h 1493520"/>
                <a:gd name="connsiteX9" fmla="*/ 3337560 w 3680460"/>
                <a:gd name="connsiteY9" fmla="*/ 1242060 h 1493520"/>
                <a:gd name="connsiteX10" fmla="*/ 3596640 w 3680460"/>
                <a:gd name="connsiteY10" fmla="*/ 1394460 h 1493520"/>
                <a:gd name="connsiteX11" fmla="*/ 3680460 w 3680460"/>
                <a:gd name="connsiteY11" fmla="*/ 1493520 h 1493520"/>
                <a:gd name="connsiteX0" fmla="*/ 0 w 3680460"/>
                <a:gd name="connsiteY0" fmla="*/ 0 h 1493520"/>
                <a:gd name="connsiteX1" fmla="*/ 388620 w 3680460"/>
                <a:gd name="connsiteY1" fmla="*/ 266700 h 1493520"/>
                <a:gd name="connsiteX2" fmla="*/ 800100 w 3680460"/>
                <a:gd name="connsiteY2" fmla="*/ 548640 h 1493520"/>
                <a:gd name="connsiteX3" fmla="*/ 1318260 w 3680460"/>
                <a:gd name="connsiteY3" fmla="*/ 731520 h 1493520"/>
                <a:gd name="connsiteX4" fmla="*/ 1752600 w 3680460"/>
                <a:gd name="connsiteY4" fmla="*/ 845820 h 1493520"/>
                <a:gd name="connsiteX5" fmla="*/ 2004060 w 3680460"/>
                <a:gd name="connsiteY5" fmla="*/ 929640 h 1493520"/>
                <a:gd name="connsiteX6" fmla="*/ 2385060 w 3680460"/>
                <a:gd name="connsiteY6" fmla="*/ 952500 h 1493520"/>
                <a:gd name="connsiteX7" fmla="*/ 2705100 w 3680460"/>
                <a:gd name="connsiteY7" fmla="*/ 998220 h 1493520"/>
                <a:gd name="connsiteX8" fmla="*/ 3048000 w 3680460"/>
                <a:gd name="connsiteY8" fmla="*/ 1059180 h 1493520"/>
                <a:gd name="connsiteX9" fmla="*/ 3337560 w 3680460"/>
                <a:gd name="connsiteY9" fmla="*/ 1242060 h 1493520"/>
                <a:gd name="connsiteX10" fmla="*/ 3596640 w 3680460"/>
                <a:gd name="connsiteY10" fmla="*/ 1394460 h 1493520"/>
                <a:gd name="connsiteX11" fmla="*/ 3680460 w 3680460"/>
                <a:gd name="connsiteY11" fmla="*/ 1493520 h 1493520"/>
                <a:gd name="connsiteX0" fmla="*/ 0 w 3680460"/>
                <a:gd name="connsiteY0" fmla="*/ 0 h 1493520"/>
                <a:gd name="connsiteX1" fmla="*/ 388620 w 3680460"/>
                <a:gd name="connsiteY1" fmla="*/ 266700 h 1493520"/>
                <a:gd name="connsiteX2" fmla="*/ 822960 w 3680460"/>
                <a:gd name="connsiteY2" fmla="*/ 541020 h 1493520"/>
                <a:gd name="connsiteX3" fmla="*/ 1318260 w 3680460"/>
                <a:gd name="connsiteY3" fmla="*/ 731520 h 1493520"/>
                <a:gd name="connsiteX4" fmla="*/ 1752600 w 3680460"/>
                <a:gd name="connsiteY4" fmla="*/ 845820 h 1493520"/>
                <a:gd name="connsiteX5" fmla="*/ 2004060 w 3680460"/>
                <a:gd name="connsiteY5" fmla="*/ 929640 h 1493520"/>
                <a:gd name="connsiteX6" fmla="*/ 2385060 w 3680460"/>
                <a:gd name="connsiteY6" fmla="*/ 952500 h 1493520"/>
                <a:gd name="connsiteX7" fmla="*/ 2705100 w 3680460"/>
                <a:gd name="connsiteY7" fmla="*/ 998220 h 1493520"/>
                <a:gd name="connsiteX8" fmla="*/ 3048000 w 3680460"/>
                <a:gd name="connsiteY8" fmla="*/ 1059180 h 1493520"/>
                <a:gd name="connsiteX9" fmla="*/ 3337560 w 3680460"/>
                <a:gd name="connsiteY9" fmla="*/ 1242060 h 1493520"/>
                <a:gd name="connsiteX10" fmla="*/ 3596640 w 3680460"/>
                <a:gd name="connsiteY10" fmla="*/ 1394460 h 1493520"/>
                <a:gd name="connsiteX11" fmla="*/ 3680460 w 3680460"/>
                <a:gd name="connsiteY11" fmla="*/ 1493520 h 1493520"/>
                <a:gd name="connsiteX0" fmla="*/ 0 w 3680460"/>
                <a:gd name="connsiteY0" fmla="*/ 0 h 1493520"/>
                <a:gd name="connsiteX1" fmla="*/ 388620 w 3680460"/>
                <a:gd name="connsiteY1" fmla="*/ 266700 h 1493520"/>
                <a:gd name="connsiteX2" fmla="*/ 822960 w 3680460"/>
                <a:gd name="connsiteY2" fmla="*/ 541020 h 1493520"/>
                <a:gd name="connsiteX3" fmla="*/ 1318260 w 3680460"/>
                <a:gd name="connsiteY3" fmla="*/ 731520 h 1493520"/>
                <a:gd name="connsiteX4" fmla="*/ 1752600 w 3680460"/>
                <a:gd name="connsiteY4" fmla="*/ 845820 h 1493520"/>
                <a:gd name="connsiteX5" fmla="*/ 2042160 w 3680460"/>
                <a:gd name="connsiteY5" fmla="*/ 914400 h 1493520"/>
                <a:gd name="connsiteX6" fmla="*/ 2385060 w 3680460"/>
                <a:gd name="connsiteY6" fmla="*/ 952500 h 1493520"/>
                <a:gd name="connsiteX7" fmla="*/ 2705100 w 3680460"/>
                <a:gd name="connsiteY7" fmla="*/ 998220 h 1493520"/>
                <a:gd name="connsiteX8" fmla="*/ 3048000 w 3680460"/>
                <a:gd name="connsiteY8" fmla="*/ 1059180 h 1493520"/>
                <a:gd name="connsiteX9" fmla="*/ 3337560 w 3680460"/>
                <a:gd name="connsiteY9" fmla="*/ 1242060 h 1493520"/>
                <a:gd name="connsiteX10" fmla="*/ 3596640 w 3680460"/>
                <a:gd name="connsiteY10" fmla="*/ 1394460 h 1493520"/>
                <a:gd name="connsiteX11" fmla="*/ 3680460 w 3680460"/>
                <a:gd name="connsiteY11" fmla="*/ 1493520 h 1493520"/>
                <a:gd name="connsiteX0" fmla="*/ 0 w 3680460"/>
                <a:gd name="connsiteY0" fmla="*/ 0 h 1493520"/>
                <a:gd name="connsiteX1" fmla="*/ 388620 w 3680460"/>
                <a:gd name="connsiteY1" fmla="*/ 266700 h 1493520"/>
                <a:gd name="connsiteX2" fmla="*/ 822960 w 3680460"/>
                <a:gd name="connsiteY2" fmla="*/ 541020 h 1493520"/>
                <a:gd name="connsiteX3" fmla="*/ 1318260 w 3680460"/>
                <a:gd name="connsiteY3" fmla="*/ 731520 h 1493520"/>
                <a:gd name="connsiteX4" fmla="*/ 1752600 w 3680460"/>
                <a:gd name="connsiteY4" fmla="*/ 845820 h 1493520"/>
                <a:gd name="connsiteX5" fmla="*/ 2042160 w 3680460"/>
                <a:gd name="connsiteY5" fmla="*/ 914400 h 1493520"/>
                <a:gd name="connsiteX6" fmla="*/ 2385060 w 3680460"/>
                <a:gd name="connsiteY6" fmla="*/ 952500 h 1493520"/>
                <a:gd name="connsiteX7" fmla="*/ 2705100 w 3680460"/>
                <a:gd name="connsiteY7" fmla="*/ 998220 h 1493520"/>
                <a:gd name="connsiteX8" fmla="*/ 3032760 w 3680460"/>
                <a:gd name="connsiteY8" fmla="*/ 1082040 h 1493520"/>
                <a:gd name="connsiteX9" fmla="*/ 3337560 w 3680460"/>
                <a:gd name="connsiteY9" fmla="*/ 1242060 h 1493520"/>
                <a:gd name="connsiteX10" fmla="*/ 3596640 w 3680460"/>
                <a:gd name="connsiteY10" fmla="*/ 1394460 h 1493520"/>
                <a:gd name="connsiteX11" fmla="*/ 3680460 w 3680460"/>
                <a:gd name="connsiteY11" fmla="*/ 1493520 h 1493520"/>
                <a:gd name="connsiteX0" fmla="*/ 0 w 3733800"/>
                <a:gd name="connsiteY0" fmla="*/ 0 h 1508760"/>
                <a:gd name="connsiteX1" fmla="*/ 388620 w 3733800"/>
                <a:gd name="connsiteY1" fmla="*/ 266700 h 1508760"/>
                <a:gd name="connsiteX2" fmla="*/ 822960 w 3733800"/>
                <a:gd name="connsiteY2" fmla="*/ 541020 h 1508760"/>
                <a:gd name="connsiteX3" fmla="*/ 1318260 w 3733800"/>
                <a:gd name="connsiteY3" fmla="*/ 731520 h 1508760"/>
                <a:gd name="connsiteX4" fmla="*/ 1752600 w 3733800"/>
                <a:gd name="connsiteY4" fmla="*/ 845820 h 1508760"/>
                <a:gd name="connsiteX5" fmla="*/ 2042160 w 3733800"/>
                <a:gd name="connsiteY5" fmla="*/ 914400 h 1508760"/>
                <a:gd name="connsiteX6" fmla="*/ 2385060 w 3733800"/>
                <a:gd name="connsiteY6" fmla="*/ 952500 h 1508760"/>
                <a:gd name="connsiteX7" fmla="*/ 2705100 w 3733800"/>
                <a:gd name="connsiteY7" fmla="*/ 998220 h 1508760"/>
                <a:gd name="connsiteX8" fmla="*/ 3032760 w 3733800"/>
                <a:gd name="connsiteY8" fmla="*/ 1082040 h 1508760"/>
                <a:gd name="connsiteX9" fmla="*/ 3337560 w 3733800"/>
                <a:gd name="connsiteY9" fmla="*/ 1242060 h 1508760"/>
                <a:gd name="connsiteX10" fmla="*/ 3596640 w 3733800"/>
                <a:gd name="connsiteY10" fmla="*/ 1394460 h 1508760"/>
                <a:gd name="connsiteX11" fmla="*/ 3733800 w 3733800"/>
                <a:gd name="connsiteY11" fmla="*/ 1508760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33800" h="1508760">
                  <a:moveTo>
                    <a:pt x="0" y="0"/>
                  </a:moveTo>
                  <a:cubicBezTo>
                    <a:pt x="119380" y="96520"/>
                    <a:pt x="251460" y="176530"/>
                    <a:pt x="388620" y="266700"/>
                  </a:cubicBezTo>
                  <a:cubicBezTo>
                    <a:pt x="525780" y="356870"/>
                    <a:pt x="668020" y="463550"/>
                    <a:pt x="822960" y="541020"/>
                  </a:cubicBezTo>
                  <a:cubicBezTo>
                    <a:pt x="977900" y="618490"/>
                    <a:pt x="1163320" y="680720"/>
                    <a:pt x="1318260" y="731520"/>
                  </a:cubicBezTo>
                  <a:cubicBezTo>
                    <a:pt x="1473200" y="782320"/>
                    <a:pt x="1631950" y="815340"/>
                    <a:pt x="1752600" y="845820"/>
                  </a:cubicBezTo>
                  <a:cubicBezTo>
                    <a:pt x="1873250" y="876300"/>
                    <a:pt x="1936750" y="896620"/>
                    <a:pt x="2042160" y="914400"/>
                  </a:cubicBezTo>
                  <a:cubicBezTo>
                    <a:pt x="2147570" y="932180"/>
                    <a:pt x="2274570" y="938530"/>
                    <a:pt x="2385060" y="952500"/>
                  </a:cubicBezTo>
                  <a:cubicBezTo>
                    <a:pt x="2495550" y="966470"/>
                    <a:pt x="2597150" y="976630"/>
                    <a:pt x="2705100" y="998220"/>
                  </a:cubicBezTo>
                  <a:cubicBezTo>
                    <a:pt x="2813050" y="1019810"/>
                    <a:pt x="2927350" y="1041400"/>
                    <a:pt x="3032760" y="1082040"/>
                  </a:cubicBezTo>
                  <a:cubicBezTo>
                    <a:pt x="3138170" y="1122680"/>
                    <a:pt x="3243580" y="1189990"/>
                    <a:pt x="3337560" y="1242060"/>
                  </a:cubicBezTo>
                  <a:cubicBezTo>
                    <a:pt x="3431540" y="1294130"/>
                    <a:pt x="3530600" y="1350010"/>
                    <a:pt x="3596640" y="1394460"/>
                  </a:cubicBezTo>
                  <a:cubicBezTo>
                    <a:pt x="3662680" y="1438910"/>
                    <a:pt x="3720465" y="1480185"/>
                    <a:pt x="3733800" y="150876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Полилиния 4"/>
          <p:cNvSpPr/>
          <p:nvPr/>
        </p:nvSpPr>
        <p:spPr>
          <a:xfrm>
            <a:off x="82062" y="3106615"/>
            <a:ext cx="8944707" cy="879231"/>
          </a:xfrm>
          <a:custGeom>
            <a:avLst/>
            <a:gdLst>
              <a:gd name="connsiteX0" fmla="*/ 0 w 8944707"/>
              <a:gd name="connsiteY0" fmla="*/ 0 h 879231"/>
              <a:gd name="connsiteX1" fmla="*/ 656492 w 8944707"/>
              <a:gd name="connsiteY1" fmla="*/ 82062 h 879231"/>
              <a:gd name="connsiteX2" fmla="*/ 1441938 w 8944707"/>
              <a:gd name="connsiteY2" fmla="*/ 164123 h 879231"/>
              <a:gd name="connsiteX3" fmla="*/ 2063261 w 8944707"/>
              <a:gd name="connsiteY3" fmla="*/ 164123 h 879231"/>
              <a:gd name="connsiteX4" fmla="*/ 2637692 w 8944707"/>
              <a:gd name="connsiteY4" fmla="*/ 70339 h 879231"/>
              <a:gd name="connsiteX5" fmla="*/ 3071446 w 8944707"/>
              <a:gd name="connsiteY5" fmla="*/ 11723 h 879231"/>
              <a:gd name="connsiteX6" fmla="*/ 3645876 w 8944707"/>
              <a:gd name="connsiteY6" fmla="*/ 117231 h 879231"/>
              <a:gd name="connsiteX7" fmla="*/ 4185138 w 8944707"/>
              <a:gd name="connsiteY7" fmla="*/ 234462 h 879231"/>
              <a:gd name="connsiteX8" fmla="*/ 4572000 w 8944707"/>
              <a:gd name="connsiteY8" fmla="*/ 269631 h 879231"/>
              <a:gd name="connsiteX9" fmla="*/ 4935415 w 8944707"/>
              <a:gd name="connsiteY9" fmla="*/ 187570 h 879231"/>
              <a:gd name="connsiteX10" fmla="*/ 5158153 w 8944707"/>
              <a:gd name="connsiteY10" fmla="*/ 117231 h 879231"/>
              <a:gd name="connsiteX11" fmla="*/ 5568461 w 8944707"/>
              <a:gd name="connsiteY11" fmla="*/ 93785 h 879231"/>
              <a:gd name="connsiteX12" fmla="*/ 6142892 w 8944707"/>
              <a:gd name="connsiteY12" fmla="*/ 35170 h 879231"/>
              <a:gd name="connsiteX13" fmla="*/ 6611815 w 8944707"/>
              <a:gd name="connsiteY13" fmla="*/ 175847 h 879231"/>
              <a:gd name="connsiteX14" fmla="*/ 7444153 w 8944707"/>
              <a:gd name="connsiteY14" fmla="*/ 316523 h 879231"/>
              <a:gd name="connsiteX15" fmla="*/ 8124092 w 8944707"/>
              <a:gd name="connsiteY15" fmla="*/ 621323 h 879231"/>
              <a:gd name="connsiteX16" fmla="*/ 8944707 w 8944707"/>
              <a:gd name="connsiteY16" fmla="*/ 879231 h 879231"/>
              <a:gd name="connsiteX0" fmla="*/ 0 w 8944707"/>
              <a:gd name="connsiteY0" fmla="*/ 0 h 879231"/>
              <a:gd name="connsiteX1" fmla="*/ 656492 w 8944707"/>
              <a:gd name="connsiteY1" fmla="*/ 82062 h 879231"/>
              <a:gd name="connsiteX2" fmla="*/ 1441938 w 8944707"/>
              <a:gd name="connsiteY2" fmla="*/ 164123 h 879231"/>
              <a:gd name="connsiteX3" fmla="*/ 2063261 w 8944707"/>
              <a:gd name="connsiteY3" fmla="*/ 164123 h 879231"/>
              <a:gd name="connsiteX4" fmla="*/ 2637692 w 8944707"/>
              <a:gd name="connsiteY4" fmla="*/ 70339 h 879231"/>
              <a:gd name="connsiteX5" fmla="*/ 3071446 w 8944707"/>
              <a:gd name="connsiteY5" fmla="*/ 11723 h 879231"/>
              <a:gd name="connsiteX6" fmla="*/ 3645876 w 8944707"/>
              <a:gd name="connsiteY6" fmla="*/ 117231 h 879231"/>
              <a:gd name="connsiteX7" fmla="*/ 4185138 w 8944707"/>
              <a:gd name="connsiteY7" fmla="*/ 234462 h 879231"/>
              <a:gd name="connsiteX8" fmla="*/ 4572000 w 8944707"/>
              <a:gd name="connsiteY8" fmla="*/ 269631 h 879231"/>
              <a:gd name="connsiteX9" fmla="*/ 4935415 w 8944707"/>
              <a:gd name="connsiteY9" fmla="*/ 187570 h 879231"/>
              <a:gd name="connsiteX10" fmla="*/ 5158153 w 8944707"/>
              <a:gd name="connsiteY10" fmla="*/ 117231 h 879231"/>
              <a:gd name="connsiteX11" fmla="*/ 5568461 w 8944707"/>
              <a:gd name="connsiteY11" fmla="*/ 48065 h 879231"/>
              <a:gd name="connsiteX12" fmla="*/ 6142892 w 8944707"/>
              <a:gd name="connsiteY12" fmla="*/ 35170 h 879231"/>
              <a:gd name="connsiteX13" fmla="*/ 6611815 w 8944707"/>
              <a:gd name="connsiteY13" fmla="*/ 175847 h 879231"/>
              <a:gd name="connsiteX14" fmla="*/ 7444153 w 8944707"/>
              <a:gd name="connsiteY14" fmla="*/ 316523 h 879231"/>
              <a:gd name="connsiteX15" fmla="*/ 8124092 w 8944707"/>
              <a:gd name="connsiteY15" fmla="*/ 621323 h 879231"/>
              <a:gd name="connsiteX16" fmla="*/ 8944707 w 8944707"/>
              <a:gd name="connsiteY16" fmla="*/ 879231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944707" h="879231">
                <a:moveTo>
                  <a:pt x="0" y="0"/>
                </a:moveTo>
                <a:lnTo>
                  <a:pt x="656492" y="82062"/>
                </a:lnTo>
                <a:cubicBezTo>
                  <a:pt x="896815" y="109416"/>
                  <a:pt x="1207477" y="150446"/>
                  <a:pt x="1441938" y="164123"/>
                </a:cubicBezTo>
                <a:cubicBezTo>
                  <a:pt x="1676399" y="177800"/>
                  <a:pt x="1863969" y="179754"/>
                  <a:pt x="2063261" y="164123"/>
                </a:cubicBezTo>
                <a:cubicBezTo>
                  <a:pt x="2262553" y="148492"/>
                  <a:pt x="2469661" y="95739"/>
                  <a:pt x="2637692" y="70339"/>
                </a:cubicBezTo>
                <a:cubicBezTo>
                  <a:pt x="2805723" y="44939"/>
                  <a:pt x="2903415" y="3908"/>
                  <a:pt x="3071446" y="11723"/>
                </a:cubicBezTo>
                <a:cubicBezTo>
                  <a:pt x="3239477" y="19538"/>
                  <a:pt x="3460261" y="80108"/>
                  <a:pt x="3645876" y="117231"/>
                </a:cubicBezTo>
                <a:cubicBezTo>
                  <a:pt x="3831491" y="154354"/>
                  <a:pt x="4030784" y="209062"/>
                  <a:pt x="4185138" y="234462"/>
                </a:cubicBezTo>
                <a:cubicBezTo>
                  <a:pt x="4339492" y="259862"/>
                  <a:pt x="4446954" y="277446"/>
                  <a:pt x="4572000" y="269631"/>
                </a:cubicBezTo>
                <a:cubicBezTo>
                  <a:pt x="4697046" y="261816"/>
                  <a:pt x="4837723" y="212970"/>
                  <a:pt x="4935415" y="187570"/>
                </a:cubicBezTo>
                <a:cubicBezTo>
                  <a:pt x="5033107" y="162170"/>
                  <a:pt x="5052645" y="140482"/>
                  <a:pt x="5158153" y="117231"/>
                </a:cubicBezTo>
                <a:cubicBezTo>
                  <a:pt x="5263661" y="93980"/>
                  <a:pt x="5404338" y="61742"/>
                  <a:pt x="5568461" y="48065"/>
                </a:cubicBezTo>
                <a:cubicBezTo>
                  <a:pt x="5732584" y="34388"/>
                  <a:pt x="5969000" y="13873"/>
                  <a:pt x="6142892" y="35170"/>
                </a:cubicBezTo>
                <a:cubicBezTo>
                  <a:pt x="6316784" y="56467"/>
                  <a:pt x="6394938" y="128955"/>
                  <a:pt x="6611815" y="175847"/>
                </a:cubicBezTo>
                <a:cubicBezTo>
                  <a:pt x="6828692" y="222739"/>
                  <a:pt x="7192107" y="242277"/>
                  <a:pt x="7444153" y="316523"/>
                </a:cubicBezTo>
                <a:cubicBezTo>
                  <a:pt x="7696199" y="390769"/>
                  <a:pt x="7874000" y="527538"/>
                  <a:pt x="8124092" y="621323"/>
                </a:cubicBezTo>
                <a:cubicBezTo>
                  <a:pt x="8374184" y="715108"/>
                  <a:pt x="8944707" y="879231"/>
                  <a:pt x="8944707" y="87923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>
            <a:spLocks noChangeAspect="1"/>
          </p:cNvSpPr>
          <p:nvPr/>
        </p:nvSpPr>
        <p:spPr>
          <a:xfrm rot="639910" flipH="1">
            <a:off x="6236572" y="2960977"/>
            <a:ext cx="1289501" cy="211015"/>
          </a:xfrm>
          <a:custGeom>
            <a:avLst/>
            <a:gdLst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6" fmla="*/ 46892 w 1641231"/>
              <a:gd name="connsiteY6" fmla="*/ 257908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6" fmla="*/ 0 w 1641231"/>
              <a:gd name="connsiteY6" fmla="*/ 281354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0 w 1641231"/>
              <a:gd name="connsiteY5" fmla="*/ 281354 h 281354"/>
              <a:gd name="connsiteX0" fmla="*/ 0 w 1719336"/>
              <a:gd name="connsiteY0" fmla="*/ 281354 h 281354"/>
              <a:gd name="connsiteX1" fmla="*/ 1719336 w 1719336"/>
              <a:gd name="connsiteY1" fmla="*/ 281354 h 281354"/>
              <a:gd name="connsiteX2" fmla="*/ 1109736 w 1719336"/>
              <a:gd name="connsiteY2" fmla="*/ 0 h 281354"/>
              <a:gd name="connsiteX3" fmla="*/ 1109736 w 1719336"/>
              <a:gd name="connsiteY3" fmla="*/ 175846 h 281354"/>
              <a:gd name="connsiteX4" fmla="*/ 89828 w 1719336"/>
              <a:gd name="connsiteY4" fmla="*/ 175846 h 281354"/>
              <a:gd name="connsiteX5" fmla="*/ 0 w 1719336"/>
              <a:gd name="connsiteY5" fmla="*/ 281354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9336" h="281354">
                <a:moveTo>
                  <a:pt x="0" y="281354"/>
                </a:moveTo>
                <a:lnTo>
                  <a:pt x="1719336" y="281354"/>
                </a:lnTo>
                <a:lnTo>
                  <a:pt x="1109736" y="0"/>
                </a:lnTo>
                <a:lnTo>
                  <a:pt x="1109736" y="175846"/>
                </a:lnTo>
                <a:lnTo>
                  <a:pt x="89828" y="175846"/>
                </a:lnTo>
                <a:lnTo>
                  <a:pt x="0" y="28135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94004" y="1734796"/>
            <a:ext cx="8588523" cy="977069"/>
          </a:xfrm>
          <a:custGeom>
            <a:avLst/>
            <a:gdLst>
              <a:gd name="connsiteX0" fmla="*/ 0 w 8588523"/>
              <a:gd name="connsiteY0" fmla="*/ 0 h 977069"/>
              <a:gd name="connsiteX1" fmla="*/ 649480 w 8588523"/>
              <a:gd name="connsiteY1" fmla="*/ 145279 h 977069"/>
              <a:gd name="connsiteX2" fmla="*/ 1102407 w 8588523"/>
              <a:gd name="connsiteY2" fmla="*/ 179462 h 977069"/>
              <a:gd name="connsiteX3" fmla="*/ 1401510 w 8588523"/>
              <a:gd name="connsiteY3" fmla="*/ 273466 h 977069"/>
              <a:gd name="connsiteX4" fmla="*/ 1657884 w 8588523"/>
              <a:gd name="connsiteY4" fmla="*/ 435836 h 977069"/>
              <a:gd name="connsiteX5" fmla="*/ 2307364 w 8588523"/>
              <a:gd name="connsiteY5" fmla="*/ 504202 h 977069"/>
              <a:gd name="connsiteX6" fmla="*/ 3067940 w 8588523"/>
              <a:gd name="connsiteY6" fmla="*/ 470019 h 977069"/>
              <a:gd name="connsiteX7" fmla="*/ 3657600 w 8588523"/>
              <a:gd name="connsiteY7" fmla="*/ 521294 h 977069"/>
              <a:gd name="connsiteX8" fmla="*/ 4178893 w 8588523"/>
              <a:gd name="connsiteY8" fmla="*/ 529840 h 977069"/>
              <a:gd name="connsiteX9" fmla="*/ 4999289 w 8588523"/>
              <a:gd name="connsiteY9" fmla="*/ 504202 h 977069"/>
              <a:gd name="connsiteX10" fmla="*/ 5512037 w 8588523"/>
              <a:gd name="connsiteY10" fmla="*/ 572568 h 977069"/>
              <a:gd name="connsiteX11" fmla="*/ 6016239 w 8588523"/>
              <a:gd name="connsiteY11" fmla="*/ 820397 h 977069"/>
              <a:gd name="connsiteX12" fmla="*/ 6417891 w 8588523"/>
              <a:gd name="connsiteY12" fmla="*/ 948583 h 977069"/>
              <a:gd name="connsiteX13" fmla="*/ 6939185 w 8588523"/>
              <a:gd name="connsiteY13" fmla="*/ 965675 h 977069"/>
              <a:gd name="connsiteX14" fmla="*/ 7605757 w 8588523"/>
              <a:gd name="connsiteY14" fmla="*/ 880217 h 977069"/>
              <a:gd name="connsiteX15" fmla="*/ 8144142 w 8588523"/>
              <a:gd name="connsiteY15" fmla="*/ 888763 h 977069"/>
              <a:gd name="connsiteX16" fmla="*/ 8588523 w 8588523"/>
              <a:gd name="connsiteY16" fmla="*/ 948583 h 977069"/>
              <a:gd name="connsiteX0" fmla="*/ 0 w 8588523"/>
              <a:gd name="connsiteY0" fmla="*/ 0 h 977069"/>
              <a:gd name="connsiteX1" fmla="*/ 649480 w 8588523"/>
              <a:gd name="connsiteY1" fmla="*/ 145279 h 977069"/>
              <a:gd name="connsiteX2" fmla="*/ 1102407 w 8588523"/>
              <a:gd name="connsiteY2" fmla="*/ 179462 h 977069"/>
              <a:gd name="connsiteX3" fmla="*/ 1401510 w 8588523"/>
              <a:gd name="connsiteY3" fmla="*/ 273466 h 977069"/>
              <a:gd name="connsiteX4" fmla="*/ 1669684 w 8588523"/>
              <a:gd name="connsiteY4" fmla="*/ 398060 h 977069"/>
              <a:gd name="connsiteX5" fmla="*/ 2307364 w 8588523"/>
              <a:gd name="connsiteY5" fmla="*/ 504202 h 977069"/>
              <a:gd name="connsiteX6" fmla="*/ 3067940 w 8588523"/>
              <a:gd name="connsiteY6" fmla="*/ 470019 h 977069"/>
              <a:gd name="connsiteX7" fmla="*/ 3657600 w 8588523"/>
              <a:gd name="connsiteY7" fmla="*/ 521294 h 977069"/>
              <a:gd name="connsiteX8" fmla="*/ 4178893 w 8588523"/>
              <a:gd name="connsiteY8" fmla="*/ 529840 h 977069"/>
              <a:gd name="connsiteX9" fmla="*/ 4999289 w 8588523"/>
              <a:gd name="connsiteY9" fmla="*/ 504202 h 977069"/>
              <a:gd name="connsiteX10" fmla="*/ 5512037 w 8588523"/>
              <a:gd name="connsiteY10" fmla="*/ 572568 h 977069"/>
              <a:gd name="connsiteX11" fmla="*/ 6016239 w 8588523"/>
              <a:gd name="connsiteY11" fmla="*/ 820397 h 977069"/>
              <a:gd name="connsiteX12" fmla="*/ 6417891 w 8588523"/>
              <a:gd name="connsiteY12" fmla="*/ 948583 h 977069"/>
              <a:gd name="connsiteX13" fmla="*/ 6939185 w 8588523"/>
              <a:gd name="connsiteY13" fmla="*/ 965675 h 977069"/>
              <a:gd name="connsiteX14" fmla="*/ 7605757 w 8588523"/>
              <a:gd name="connsiteY14" fmla="*/ 880217 h 977069"/>
              <a:gd name="connsiteX15" fmla="*/ 8144142 w 8588523"/>
              <a:gd name="connsiteY15" fmla="*/ 888763 h 977069"/>
              <a:gd name="connsiteX16" fmla="*/ 8588523 w 8588523"/>
              <a:gd name="connsiteY16" fmla="*/ 948583 h 97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588523" h="977069">
                <a:moveTo>
                  <a:pt x="0" y="0"/>
                </a:moveTo>
                <a:cubicBezTo>
                  <a:pt x="232873" y="57684"/>
                  <a:pt x="465746" y="115369"/>
                  <a:pt x="649480" y="145279"/>
                </a:cubicBezTo>
                <a:cubicBezTo>
                  <a:pt x="833214" y="175189"/>
                  <a:pt x="977069" y="158098"/>
                  <a:pt x="1102407" y="179462"/>
                </a:cubicBezTo>
                <a:cubicBezTo>
                  <a:pt x="1227745" y="200826"/>
                  <a:pt x="1306964" y="237033"/>
                  <a:pt x="1401510" y="273466"/>
                </a:cubicBezTo>
                <a:cubicBezTo>
                  <a:pt x="1496056" y="309899"/>
                  <a:pt x="1518708" y="359604"/>
                  <a:pt x="1669684" y="398060"/>
                </a:cubicBezTo>
                <a:cubicBezTo>
                  <a:pt x="1820660" y="436516"/>
                  <a:pt x="2074321" y="492209"/>
                  <a:pt x="2307364" y="504202"/>
                </a:cubicBezTo>
                <a:cubicBezTo>
                  <a:pt x="2540407" y="516195"/>
                  <a:pt x="2842901" y="467170"/>
                  <a:pt x="3067940" y="470019"/>
                </a:cubicBezTo>
                <a:cubicBezTo>
                  <a:pt x="3292979" y="472868"/>
                  <a:pt x="3472441" y="511324"/>
                  <a:pt x="3657600" y="521294"/>
                </a:cubicBezTo>
                <a:cubicBezTo>
                  <a:pt x="3842759" y="531264"/>
                  <a:pt x="3955278" y="532689"/>
                  <a:pt x="4178893" y="529840"/>
                </a:cubicBezTo>
                <a:cubicBezTo>
                  <a:pt x="4402508" y="526991"/>
                  <a:pt x="4777098" y="497081"/>
                  <a:pt x="4999289" y="504202"/>
                </a:cubicBezTo>
                <a:cubicBezTo>
                  <a:pt x="5221480" y="511323"/>
                  <a:pt x="5342545" y="519869"/>
                  <a:pt x="5512037" y="572568"/>
                </a:cubicBezTo>
                <a:cubicBezTo>
                  <a:pt x="5681529" y="625267"/>
                  <a:pt x="5865263" y="757728"/>
                  <a:pt x="6016239" y="820397"/>
                </a:cubicBezTo>
                <a:cubicBezTo>
                  <a:pt x="6167215" y="883066"/>
                  <a:pt x="6264067" y="924370"/>
                  <a:pt x="6417891" y="948583"/>
                </a:cubicBezTo>
                <a:cubicBezTo>
                  <a:pt x="6571715" y="972796"/>
                  <a:pt x="6741207" y="977069"/>
                  <a:pt x="6939185" y="965675"/>
                </a:cubicBezTo>
                <a:cubicBezTo>
                  <a:pt x="7137163" y="954281"/>
                  <a:pt x="7404931" y="893036"/>
                  <a:pt x="7605757" y="880217"/>
                </a:cubicBezTo>
                <a:cubicBezTo>
                  <a:pt x="7806583" y="867398"/>
                  <a:pt x="7980348" y="877369"/>
                  <a:pt x="8144142" y="888763"/>
                </a:cubicBezTo>
                <a:cubicBezTo>
                  <a:pt x="8307936" y="900157"/>
                  <a:pt x="8448229" y="924370"/>
                  <a:pt x="8588523" y="94858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14" name="Полилиния 13"/>
          <p:cNvSpPr>
            <a:spLocks noChangeAspect="1"/>
          </p:cNvSpPr>
          <p:nvPr/>
        </p:nvSpPr>
        <p:spPr>
          <a:xfrm rot="276821" flipH="1">
            <a:off x="3212237" y="1962325"/>
            <a:ext cx="1289501" cy="211015"/>
          </a:xfrm>
          <a:custGeom>
            <a:avLst/>
            <a:gdLst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6" fmla="*/ 46892 w 1641231"/>
              <a:gd name="connsiteY6" fmla="*/ 257908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11723 w 1641231"/>
              <a:gd name="connsiteY5" fmla="*/ 257908 h 281354"/>
              <a:gd name="connsiteX6" fmla="*/ 0 w 1641231"/>
              <a:gd name="connsiteY6" fmla="*/ 281354 h 281354"/>
              <a:gd name="connsiteX0" fmla="*/ 0 w 1641231"/>
              <a:gd name="connsiteY0" fmla="*/ 281354 h 281354"/>
              <a:gd name="connsiteX1" fmla="*/ 1641231 w 1641231"/>
              <a:gd name="connsiteY1" fmla="*/ 281354 h 281354"/>
              <a:gd name="connsiteX2" fmla="*/ 1031631 w 1641231"/>
              <a:gd name="connsiteY2" fmla="*/ 0 h 281354"/>
              <a:gd name="connsiteX3" fmla="*/ 1031631 w 1641231"/>
              <a:gd name="connsiteY3" fmla="*/ 175846 h 281354"/>
              <a:gd name="connsiteX4" fmla="*/ 11723 w 1641231"/>
              <a:gd name="connsiteY4" fmla="*/ 175846 h 281354"/>
              <a:gd name="connsiteX5" fmla="*/ 0 w 1641231"/>
              <a:gd name="connsiteY5" fmla="*/ 281354 h 281354"/>
              <a:gd name="connsiteX0" fmla="*/ 0 w 1719336"/>
              <a:gd name="connsiteY0" fmla="*/ 281354 h 281354"/>
              <a:gd name="connsiteX1" fmla="*/ 1719336 w 1719336"/>
              <a:gd name="connsiteY1" fmla="*/ 281354 h 281354"/>
              <a:gd name="connsiteX2" fmla="*/ 1109736 w 1719336"/>
              <a:gd name="connsiteY2" fmla="*/ 0 h 281354"/>
              <a:gd name="connsiteX3" fmla="*/ 1109736 w 1719336"/>
              <a:gd name="connsiteY3" fmla="*/ 175846 h 281354"/>
              <a:gd name="connsiteX4" fmla="*/ 89828 w 1719336"/>
              <a:gd name="connsiteY4" fmla="*/ 175846 h 281354"/>
              <a:gd name="connsiteX5" fmla="*/ 0 w 1719336"/>
              <a:gd name="connsiteY5" fmla="*/ 281354 h 28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9336" h="281354">
                <a:moveTo>
                  <a:pt x="0" y="281354"/>
                </a:moveTo>
                <a:lnTo>
                  <a:pt x="1719336" y="281354"/>
                </a:lnTo>
                <a:lnTo>
                  <a:pt x="1109736" y="0"/>
                </a:lnTo>
                <a:lnTo>
                  <a:pt x="1109736" y="175846"/>
                </a:lnTo>
                <a:lnTo>
                  <a:pt x="89828" y="175846"/>
                </a:lnTo>
                <a:lnTo>
                  <a:pt x="0" y="281354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241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968" y="-360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Impact" panose="020B0806030902050204" pitchFamily="34" charset="0"/>
              </a:rPr>
              <a:t>Выводы</a:t>
            </a:r>
            <a:endParaRPr lang="ru-RU" sz="3200" dirty="0"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68" y="1071546"/>
            <a:ext cx="913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Arial Narrow" panose="020B0606020202030204" pitchFamily="34" charset="0"/>
              </a:rPr>
              <a:t>1. </a:t>
            </a:r>
            <a:r>
              <a:rPr lang="ru-RU" sz="2400" b="1" i="1" dirty="0" err="1" smtClean="0">
                <a:latin typeface="Arial Narrow" panose="020B0606020202030204" pitchFamily="34" charset="0"/>
              </a:rPr>
              <a:t>Карантравский</a:t>
            </a:r>
            <a:r>
              <a:rPr lang="ru-RU" sz="2400" b="1" i="1" dirty="0" smtClean="0">
                <a:latin typeface="Arial Narrow" panose="020B0606020202030204" pitchFamily="34" charset="0"/>
              </a:rPr>
              <a:t> разрыв представляет собой надвиг западной </a:t>
            </a:r>
            <a:r>
              <a:rPr lang="ru-RU" sz="2400" b="1" i="1" dirty="0" err="1" smtClean="0">
                <a:latin typeface="Arial Narrow" panose="020B0606020202030204" pitchFamily="34" charset="0"/>
              </a:rPr>
              <a:t>вергентности</a:t>
            </a:r>
            <a:endParaRPr lang="ru-RU" sz="2400" b="1" i="1" dirty="0" smtClean="0">
              <a:latin typeface="Arial Narrow" panose="020B0606020202030204" pitchFamily="34" charset="0"/>
            </a:endParaRPr>
          </a:p>
          <a:p>
            <a:endParaRPr lang="ru-RU" sz="2400" b="1" i="1" dirty="0" smtClean="0">
              <a:latin typeface="Arial Narrow" panose="020B0606020202030204" pitchFamily="34" charset="0"/>
            </a:endParaRPr>
          </a:p>
          <a:p>
            <a:endParaRPr lang="ru-RU" sz="2400" b="1" i="1" dirty="0" smtClean="0">
              <a:latin typeface="Arial Narrow" panose="020B0606020202030204" pitchFamily="34" charset="0"/>
            </a:endParaRPr>
          </a:p>
          <a:p>
            <a:r>
              <a:rPr lang="ru-RU" sz="2400" b="1" i="1" dirty="0" smtClean="0">
                <a:latin typeface="Arial Narrow" panose="020B0606020202030204" pitchFamily="34" charset="0"/>
              </a:rPr>
              <a:t> </a:t>
            </a:r>
            <a:r>
              <a:rPr lang="en-US" sz="2400" b="1" i="1" dirty="0" smtClean="0">
                <a:latin typeface="Arial Narrow" panose="020B0606020202030204" pitchFamily="34" charset="0"/>
              </a:rPr>
              <a:t>2</a:t>
            </a:r>
            <a:r>
              <a:rPr lang="ru-RU" sz="2400" b="1" i="1" dirty="0" smtClean="0">
                <a:latin typeface="Arial Narrow" panose="020B0606020202030204" pitchFamily="34" charset="0"/>
              </a:rPr>
              <a:t>. В аллохтоне </a:t>
            </a:r>
            <a:r>
              <a:rPr lang="ru-RU" sz="2400" b="1" i="1" dirty="0" err="1" smtClean="0">
                <a:latin typeface="Arial Narrow" panose="020B0606020202030204" pitchFamily="34" charset="0"/>
              </a:rPr>
              <a:t>Карантравского</a:t>
            </a:r>
            <a:r>
              <a:rPr lang="ru-RU" sz="2400" b="1" i="1" dirty="0" smtClean="0">
                <a:latin typeface="Arial Narrow" panose="020B0606020202030204" pitchFamily="34" charset="0"/>
              </a:rPr>
              <a:t> надвига </a:t>
            </a:r>
            <a:r>
              <a:rPr lang="ru-RU" sz="2400" dirty="0" smtClean="0">
                <a:latin typeface="Arial Narrow" panose="020B0606020202030204" pitchFamily="34" charset="0"/>
              </a:rPr>
              <a:t>интенсивность дислокаций нарастает </a:t>
            </a:r>
            <a:r>
              <a:rPr lang="ru-RU" sz="2400" b="1" i="1" dirty="0" smtClean="0">
                <a:latin typeface="Arial Narrow" panose="020B0606020202030204" pitchFamily="34" charset="0"/>
              </a:rPr>
              <a:t>с востока на запад</a:t>
            </a:r>
            <a:r>
              <a:rPr lang="ru-RU" sz="2400" dirty="0" smtClean="0">
                <a:latin typeface="Arial Narrow" panose="020B0606020202030204" pitchFamily="34" charset="0"/>
              </a:rPr>
              <a:t>, по направлению к зоне разрыва.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143380"/>
            <a:ext cx="9132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Arial Narrow" panose="020B0606020202030204" pitchFamily="34" charset="0"/>
              </a:rPr>
              <a:t>3. В автохтоне </a:t>
            </a:r>
            <a:r>
              <a:rPr lang="ru-RU" sz="2400" b="1" i="1" dirty="0" err="1" smtClean="0">
                <a:latin typeface="Arial Narrow" panose="020B0606020202030204" pitchFamily="34" charset="0"/>
              </a:rPr>
              <a:t>Карантравского</a:t>
            </a:r>
            <a:r>
              <a:rPr lang="ru-RU" sz="2400" b="1" i="1" dirty="0" smtClean="0">
                <a:latin typeface="Arial Narrow" panose="020B0606020202030204" pitchFamily="34" charset="0"/>
              </a:rPr>
              <a:t> надвига </a:t>
            </a:r>
            <a:r>
              <a:rPr lang="ru-RU" sz="2400" dirty="0">
                <a:latin typeface="Arial Narrow" panose="020B0606020202030204" pitchFamily="34" charset="0"/>
              </a:rPr>
              <a:t>интенсивность дислокаций </a:t>
            </a:r>
            <a:r>
              <a:rPr lang="ru-RU" sz="2400" dirty="0" smtClean="0">
                <a:latin typeface="Arial Narrow" panose="020B0606020202030204" pitchFamily="34" charset="0"/>
              </a:rPr>
              <a:t>нарастает </a:t>
            </a:r>
            <a:r>
              <a:rPr lang="ru-RU" sz="2400" b="1" i="1" dirty="0" smtClean="0">
                <a:latin typeface="Arial Narrow" panose="020B0606020202030204" pitchFamily="34" charset="0"/>
              </a:rPr>
              <a:t>с запада на восток</a:t>
            </a:r>
            <a:r>
              <a:rPr lang="ru-RU" sz="2400" dirty="0" smtClean="0">
                <a:latin typeface="Arial Narrow" panose="020B0606020202030204" pitchFamily="34" charset="0"/>
              </a:rPr>
              <a:t>, </a:t>
            </a:r>
            <a:r>
              <a:rPr lang="ru-RU" sz="2400" dirty="0" smtClean="0">
                <a:latin typeface="Arial Narrow" panose="020B0606020202030204" pitchFamily="34" charset="0"/>
                <a:sym typeface="Symbol"/>
              </a:rPr>
              <a:t>по </a:t>
            </a:r>
            <a:r>
              <a:rPr lang="ru-RU" sz="2400" dirty="0">
                <a:latin typeface="Arial Narrow" panose="020B0606020202030204" pitchFamily="34" charset="0"/>
                <a:sym typeface="Symbol"/>
              </a:rPr>
              <a:t>мере приближения к </a:t>
            </a:r>
            <a:r>
              <a:rPr lang="ru-RU" sz="2400" dirty="0" smtClean="0">
                <a:latin typeface="Arial Narrow" panose="020B0606020202030204" pitchFamily="34" charset="0"/>
                <a:sym typeface="Symbol"/>
              </a:rPr>
              <a:t>разрыву. </a:t>
            </a:r>
          </a:p>
        </p:txBody>
      </p:sp>
    </p:spTree>
    <p:extLst>
      <p:ext uri="{BB962C8B-B14F-4D97-AF65-F5344CB8AC3E}">
        <p14:creationId xmlns:p14="http://schemas.microsoft.com/office/powerpoint/2010/main" xmlns="" val="5046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014" y="25687"/>
            <a:ext cx="4472977" cy="6709466"/>
          </a:xfrm>
          <a:prstGeom prst="rect">
            <a:avLst/>
          </a:prstGeom>
          <a:ln cmpd="thickThin">
            <a:solidFill>
              <a:schemeClr val="tx1"/>
            </a:solidFill>
          </a:ln>
        </p:spPr>
      </p:pic>
      <p:sp>
        <p:nvSpPr>
          <p:cNvPr id="15387" name="TextBox 30"/>
          <p:cNvSpPr txBox="1">
            <a:spLocks noChangeArrowheads="1"/>
          </p:cNvSpPr>
          <p:nvPr/>
        </p:nvSpPr>
        <p:spPr bwMode="auto">
          <a:xfrm>
            <a:off x="2771800" y="6158735"/>
            <a:ext cx="3168352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latin typeface="Arial Narrow" pitchFamily="34" charset="0"/>
              </a:rPr>
              <a:t>Геологическая </a:t>
            </a:r>
            <a:r>
              <a:rPr lang="ru-RU" b="1" dirty="0" smtClean="0">
                <a:latin typeface="Arial Narrow" pitchFamily="34" charset="0"/>
              </a:rPr>
              <a:t>карта СССР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м-ба 1:2</a:t>
            </a:r>
            <a:r>
              <a:rPr lang="ru-RU" b="1" dirty="0" smtClean="0"/>
              <a:t> </a:t>
            </a:r>
            <a:r>
              <a:rPr lang="ru-RU" b="1" dirty="0" smtClean="0">
                <a:latin typeface="Arial Narrow" pitchFamily="34" charset="0"/>
              </a:rPr>
              <a:t>500</a:t>
            </a:r>
            <a:r>
              <a:rPr lang="ru-RU" b="1" dirty="0" smtClean="0"/>
              <a:t> </a:t>
            </a:r>
            <a:r>
              <a:rPr lang="ru-RU" b="1" dirty="0">
                <a:latin typeface="Arial Narrow" pitchFamily="34" charset="0"/>
              </a:rPr>
              <a:t>000 </a:t>
            </a:r>
            <a:r>
              <a:rPr lang="ru-RU" b="1" dirty="0" smtClean="0">
                <a:latin typeface="Arial Narrow" pitchFamily="34" charset="0"/>
              </a:rPr>
              <a:t>(</a:t>
            </a:r>
            <a:r>
              <a:rPr lang="ru-RU" b="1" dirty="0" err="1" smtClean="0">
                <a:latin typeface="Arial Narrow" pitchFamily="34" charset="0"/>
              </a:rPr>
              <a:t>ВСЕГЕИ</a:t>
            </a:r>
            <a:r>
              <a:rPr lang="ru-RU" b="1" dirty="0" smtClean="0">
                <a:latin typeface="Arial Narrow" pitchFamily="34" charset="0"/>
              </a:rPr>
              <a:t>, 1983)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2276872"/>
            <a:ext cx="4644008" cy="333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smtClean="0">
                <a:latin typeface="Arial Narrow" panose="020B0606020202030204" pitchFamily="34" charset="0"/>
              </a:rPr>
              <a:t>Идея о том, что Тараташский и Уфалейский блоки </a:t>
            </a:r>
            <a:r>
              <a:rPr lang="ru-RU" sz="2200" dirty="0" smtClean="0">
                <a:latin typeface="Arial Narrow" panose="020B0606020202030204" pitchFamily="34" charset="0"/>
              </a:rPr>
              <a:t>вместе с окружающими комплексами представляют собой </a:t>
            </a:r>
            <a:r>
              <a:rPr lang="ru-RU" sz="2400" b="1" dirty="0" err="1" smtClean="0">
                <a:latin typeface="Arial Narrow" panose="020B0606020202030204" pitchFamily="34" charset="0"/>
              </a:rPr>
              <a:t>индентор</a:t>
            </a:r>
            <a:r>
              <a:rPr lang="ru-RU" sz="2200" dirty="0" smtClean="0">
                <a:latin typeface="Arial Narrow" panose="020B0606020202030204" pitchFamily="34" charset="0"/>
              </a:rPr>
              <a:t>, пережимающий основные структуры Урала, появилась очень давно.</a:t>
            </a:r>
            <a:endParaRPr lang="en-US" sz="2200" dirty="0" smtClean="0">
              <a:latin typeface="Arial Narrow" panose="020B0606020202030204" pitchFamily="34" charset="0"/>
            </a:endParaRPr>
          </a:p>
          <a:p>
            <a:pPr>
              <a:lnSpc>
                <a:spcPct val="85000"/>
              </a:lnSpc>
            </a:pPr>
            <a:endParaRPr lang="ru-RU" sz="2200" dirty="0" smtClean="0">
              <a:latin typeface="Arial Narrow" panose="020B060602020203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Главный Уральский разлом севернее </a:t>
            </a:r>
            <a:r>
              <a:rPr lang="ru-RU" sz="2200" dirty="0" err="1" smtClean="0">
                <a:latin typeface="Arial Narrow" panose="020B0606020202030204" pitchFamily="34" charset="0"/>
              </a:rPr>
              <a:t>индентора</a:t>
            </a:r>
            <a:r>
              <a:rPr lang="ru-RU" sz="2200" dirty="0" smtClean="0">
                <a:latin typeface="Arial Narrow" panose="020B0606020202030204" pitchFamily="34" charset="0"/>
              </a:rPr>
              <a:t> имеет левостороннюю компоненту, а южнее его – правостороннюю [Пучков, 2000].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7" name="Стрелка влево 6"/>
          <p:cNvSpPr/>
          <p:nvPr/>
        </p:nvSpPr>
        <p:spPr>
          <a:xfrm rot="4200000">
            <a:off x="2067036" y="2369074"/>
            <a:ext cx="638410" cy="195030"/>
          </a:xfrm>
          <a:custGeom>
            <a:avLst/>
            <a:gdLst>
              <a:gd name="connsiteX0" fmla="*/ 0 w 792088"/>
              <a:gd name="connsiteY0" fmla="*/ 178026 h 356052"/>
              <a:gd name="connsiteX1" fmla="*/ 178026 w 792088"/>
              <a:gd name="connsiteY1" fmla="*/ 0 h 356052"/>
              <a:gd name="connsiteX2" fmla="*/ 178026 w 792088"/>
              <a:gd name="connsiteY2" fmla="*/ 104599 h 356052"/>
              <a:gd name="connsiteX3" fmla="*/ 792088 w 792088"/>
              <a:gd name="connsiteY3" fmla="*/ 104599 h 356052"/>
              <a:gd name="connsiteX4" fmla="*/ 792088 w 792088"/>
              <a:gd name="connsiteY4" fmla="*/ 251453 h 356052"/>
              <a:gd name="connsiteX5" fmla="*/ 178026 w 792088"/>
              <a:gd name="connsiteY5" fmla="*/ 251453 h 356052"/>
              <a:gd name="connsiteX6" fmla="*/ 178026 w 792088"/>
              <a:gd name="connsiteY6" fmla="*/ 356052 h 356052"/>
              <a:gd name="connsiteX7" fmla="*/ 0 w 792088"/>
              <a:gd name="connsiteY7" fmla="*/ 178026 h 356052"/>
              <a:gd name="connsiteX0" fmla="*/ 0 w 854434"/>
              <a:gd name="connsiteY0" fmla="*/ 245567 h 356052"/>
              <a:gd name="connsiteX1" fmla="*/ 240372 w 854434"/>
              <a:gd name="connsiteY1" fmla="*/ 0 h 356052"/>
              <a:gd name="connsiteX2" fmla="*/ 240372 w 854434"/>
              <a:gd name="connsiteY2" fmla="*/ 104599 h 356052"/>
              <a:gd name="connsiteX3" fmla="*/ 854434 w 854434"/>
              <a:gd name="connsiteY3" fmla="*/ 104599 h 356052"/>
              <a:gd name="connsiteX4" fmla="*/ 854434 w 854434"/>
              <a:gd name="connsiteY4" fmla="*/ 251453 h 356052"/>
              <a:gd name="connsiteX5" fmla="*/ 240372 w 854434"/>
              <a:gd name="connsiteY5" fmla="*/ 251453 h 356052"/>
              <a:gd name="connsiteX6" fmla="*/ 240372 w 854434"/>
              <a:gd name="connsiteY6" fmla="*/ 356052 h 356052"/>
              <a:gd name="connsiteX7" fmla="*/ 0 w 854434"/>
              <a:gd name="connsiteY7" fmla="*/ 245567 h 356052"/>
              <a:gd name="connsiteX0" fmla="*/ 0 w 854434"/>
              <a:gd name="connsiteY0" fmla="*/ 245567 h 251453"/>
              <a:gd name="connsiteX1" fmla="*/ 240372 w 854434"/>
              <a:gd name="connsiteY1" fmla="*/ 0 h 251453"/>
              <a:gd name="connsiteX2" fmla="*/ 240372 w 854434"/>
              <a:gd name="connsiteY2" fmla="*/ 104599 h 251453"/>
              <a:gd name="connsiteX3" fmla="*/ 854434 w 854434"/>
              <a:gd name="connsiteY3" fmla="*/ 104599 h 251453"/>
              <a:gd name="connsiteX4" fmla="*/ 854434 w 854434"/>
              <a:gd name="connsiteY4" fmla="*/ 251453 h 251453"/>
              <a:gd name="connsiteX5" fmla="*/ 240372 w 854434"/>
              <a:gd name="connsiteY5" fmla="*/ 251453 h 251453"/>
              <a:gd name="connsiteX6" fmla="*/ 0 w 854434"/>
              <a:gd name="connsiteY6" fmla="*/ 245567 h 251453"/>
              <a:gd name="connsiteX0" fmla="*/ 0 w 854434"/>
              <a:gd name="connsiteY0" fmla="*/ 245567 h 251453"/>
              <a:gd name="connsiteX1" fmla="*/ 240372 w 854434"/>
              <a:gd name="connsiteY1" fmla="*/ 0 h 251453"/>
              <a:gd name="connsiteX2" fmla="*/ 240372 w 854434"/>
              <a:gd name="connsiteY2" fmla="*/ 104599 h 251453"/>
              <a:gd name="connsiteX3" fmla="*/ 849238 w 854434"/>
              <a:gd name="connsiteY3" fmla="*/ 146163 h 251453"/>
              <a:gd name="connsiteX4" fmla="*/ 854434 w 854434"/>
              <a:gd name="connsiteY4" fmla="*/ 251453 h 251453"/>
              <a:gd name="connsiteX5" fmla="*/ 240372 w 854434"/>
              <a:gd name="connsiteY5" fmla="*/ 251453 h 251453"/>
              <a:gd name="connsiteX6" fmla="*/ 0 w 854434"/>
              <a:gd name="connsiteY6" fmla="*/ 245567 h 251453"/>
              <a:gd name="connsiteX0" fmla="*/ 0 w 854434"/>
              <a:gd name="connsiteY0" fmla="*/ 245567 h 251453"/>
              <a:gd name="connsiteX1" fmla="*/ 240372 w 854434"/>
              <a:gd name="connsiteY1" fmla="*/ 0 h 251453"/>
              <a:gd name="connsiteX2" fmla="*/ 250763 w 854434"/>
              <a:gd name="connsiteY2" fmla="*/ 161749 h 251453"/>
              <a:gd name="connsiteX3" fmla="*/ 849238 w 854434"/>
              <a:gd name="connsiteY3" fmla="*/ 146163 h 251453"/>
              <a:gd name="connsiteX4" fmla="*/ 854434 w 854434"/>
              <a:gd name="connsiteY4" fmla="*/ 251453 h 251453"/>
              <a:gd name="connsiteX5" fmla="*/ 240372 w 854434"/>
              <a:gd name="connsiteY5" fmla="*/ 251453 h 251453"/>
              <a:gd name="connsiteX6" fmla="*/ 0 w 854434"/>
              <a:gd name="connsiteY6" fmla="*/ 245567 h 251453"/>
              <a:gd name="connsiteX0" fmla="*/ 0 w 854434"/>
              <a:gd name="connsiteY0" fmla="*/ 214394 h 220280"/>
              <a:gd name="connsiteX1" fmla="*/ 313108 w 854434"/>
              <a:gd name="connsiteY1" fmla="*/ 0 h 220280"/>
              <a:gd name="connsiteX2" fmla="*/ 250763 w 854434"/>
              <a:gd name="connsiteY2" fmla="*/ 130576 h 220280"/>
              <a:gd name="connsiteX3" fmla="*/ 849238 w 854434"/>
              <a:gd name="connsiteY3" fmla="*/ 114990 h 220280"/>
              <a:gd name="connsiteX4" fmla="*/ 854434 w 854434"/>
              <a:gd name="connsiteY4" fmla="*/ 220280 h 220280"/>
              <a:gd name="connsiteX5" fmla="*/ 240372 w 854434"/>
              <a:gd name="connsiteY5" fmla="*/ 220280 h 220280"/>
              <a:gd name="connsiteX6" fmla="*/ 0 w 854434"/>
              <a:gd name="connsiteY6" fmla="*/ 214394 h 2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434" h="220280">
                <a:moveTo>
                  <a:pt x="0" y="214394"/>
                </a:moveTo>
                <a:lnTo>
                  <a:pt x="313108" y="0"/>
                </a:lnTo>
                <a:lnTo>
                  <a:pt x="250763" y="130576"/>
                </a:lnTo>
                <a:lnTo>
                  <a:pt x="849238" y="114990"/>
                </a:lnTo>
                <a:lnTo>
                  <a:pt x="854434" y="220280"/>
                </a:lnTo>
                <a:lnTo>
                  <a:pt x="240372" y="220280"/>
                </a:lnTo>
                <a:lnTo>
                  <a:pt x="0" y="21439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лево 6"/>
          <p:cNvSpPr/>
          <p:nvPr/>
        </p:nvSpPr>
        <p:spPr>
          <a:xfrm rot="17820000" flipV="1">
            <a:off x="2168546" y="4007347"/>
            <a:ext cx="638410" cy="195030"/>
          </a:xfrm>
          <a:custGeom>
            <a:avLst/>
            <a:gdLst>
              <a:gd name="connsiteX0" fmla="*/ 0 w 792088"/>
              <a:gd name="connsiteY0" fmla="*/ 178026 h 356052"/>
              <a:gd name="connsiteX1" fmla="*/ 178026 w 792088"/>
              <a:gd name="connsiteY1" fmla="*/ 0 h 356052"/>
              <a:gd name="connsiteX2" fmla="*/ 178026 w 792088"/>
              <a:gd name="connsiteY2" fmla="*/ 104599 h 356052"/>
              <a:gd name="connsiteX3" fmla="*/ 792088 w 792088"/>
              <a:gd name="connsiteY3" fmla="*/ 104599 h 356052"/>
              <a:gd name="connsiteX4" fmla="*/ 792088 w 792088"/>
              <a:gd name="connsiteY4" fmla="*/ 251453 h 356052"/>
              <a:gd name="connsiteX5" fmla="*/ 178026 w 792088"/>
              <a:gd name="connsiteY5" fmla="*/ 251453 h 356052"/>
              <a:gd name="connsiteX6" fmla="*/ 178026 w 792088"/>
              <a:gd name="connsiteY6" fmla="*/ 356052 h 356052"/>
              <a:gd name="connsiteX7" fmla="*/ 0 w 792088"/>
              <a:gd name="connsiteY7" fmla="*/ 178026 h 356052"/>
              <a:gd name="connsiteX0" fmla="*/ 0 w 854434"/>
              <a:gd name="connsiteY0" fmla="*/ 245567 h 356052"/>
              <a:gd name="connsiteX1" fmla="*/ 240372 w 854434"/>
              <a:gd name="connsiteY1" fmla="*/ 0 h 356052"/>
              <a:gd name="connsiteX2" fmla="*/ 240372 w 854434"/>
              <a:gd name="connsiteY2" fmla="*/ 104599 h 356052"/>
              <a:gd name="connsiteX3" fmla="*/ 854434 w 854434"/>
              <a:gd name="connsiteY3" fmla="*/ 104599 h 356052"/>
              <a:gd name="connsiteX4" fmla="*/ 854434 w 854434"/>
              <a:gd name="connsiteY4" fmla="*/ 251453 h 356052"/>
              <a:gd name="connsiteX5" fmla="*/ 240372 w 854434"/>
              <a:gd name="connsiteY5" fmla="*/ 251453 h 356052"/>
              <a:gd name="connsiteX6" fmla="*/ 240372 w 854434"/>
              <a:gd name="connsiteY6" fmla="*/ 356052 h 356052"/>
              <a:gd name="connsiteX7" fmla="*/ 0 w 854434"/>
              <a:gd name="connsiteY7" fmla="*/ 245567 h 356052"/>
              <a:gd name="connsiteX0" fmla="*/ 0 w 854434"/>
              <a:gd name="connsiteY0" fmla="*/ 245567 h 251453"/>
              <a:gd name="connsiteX1" fmla="*/ 240372 w 854434"/>
              <a:gd name="connsiteY1" fmla="*/ 0 h 251453"/>
              <a:gd name="connsiteX2" fmla="*/ 240372 w 854434"/>
              <a:gd name="connsiteY2" fmla="*/ 104599 h 251453"/>
              <a:gd name="connsiteX3" fmla="*/ 854434 w 854434"/>
              <a:gd name="connsiteY3" fmla="*/ 104599 h 251453"/>
              <a:gd name="connsiteX4" fmla="*/ 854434 w 854434"/>
              <a:gd name="connsiteY4" fmla="*/ 251453 h 251453"/>
              <a:gd name="connsiteX5" fmla="*/ 240372 w 854434"/>
              <a:gd name="connsiteY5" fmla="*/ 251453 h 251453"/>
              <a:gd name="connsiteX6" fmla="*/ 0 w 854434"/>
              <a:gd name="connsiteY6" fmla="*/ 245567 h 251453"/>
              <a:gd name="connsiteX0" fmla="*/ 0 w 854434"/>
              <a:gd name="connsiteY0" fmla="*/ 245567 h 251453"/>
              <a:gd name="connsiteX1" fmla="*/ 240372 w 854434"/>
              <a:gd name="connsiteY1" fmla="*/ 0 h 251453"/>
              <a:gd name="connsiteX2" fmla="*/ 240372 w 854434"/>
              <a:gd name="connsiteY2" fmla="*/ 104599 h 251453"/>
              <a:gd name="connsiteX3" fmla="*/ 849238 w 854434"/>
              <a:gd name="connsiteY3" fmla="*/ 146163 h 251453"/>
              <a:gd name="connsiteX4" fmla="*/ 854434 w 854434"/>
              <a:gd name="connsiteY4" fmla="*/ 251453 h 251453"/>
              <a:gd name="connsiteX5" fmla="*/ 240372 w 854434"/>
              <a:gd name="connsiteY5" fmla="*/ 251453 h 251453"/>
              <a:gd name="connsiteX6" fmla="*/ 0 w 854434"/>
              <a:gd name="connsiteY6" fmla="*/ 245567 h 251453"/>
              <a:gd name="connsiteX0" fmla="*/ 0 w 854434"/>
              <a:gd name="connsiteY0" fmla="*/ 245567 h 251453"/>
              <a:gd name="connsiteX1" fmla="*/ 240372 w 854434"/>
              <a:gd name="connsiteY1" fmla="*/ 0 h 251453"/>
              <a:gd name="connsiteX2" fmla="*/ 250763 w 854434"/>
              <a:gd name="connsiteY2" fmla="*/ 161749 h 251453"/>
              <a:gd name="connsiteX3" fmla="*/ 849238 w 854434"/>
              <a:gd name="connsiteY3" fmla="*/ 146163 h 251453"/>
              <a:gd name="connsiteX4" fmla="*/ 854434 w 854434"/>
              <a:gd name="connsiteY4" fmla="*/ 251453 h 251453"/>
              <a:gd name="connsiteX5" fmla="*/ 240372 w 854434"/>
              <a:gd name="connsiteY5" fmla="*/ 251453 h 251453"/>
              <a:gd name="connsiteX6" fmla="*/ 0 w 854434"/>
              <a:gd name="connsiteY6" fmla="*/ 245567 h 251453"/>
              <a:gd name="connsiteX0" fmla="*/ 0 w 854434"/>
              <a:gd name="connsiteY0" fmla="*/ 214394 h 220280"/>
              <a:gd name="connsiteX1" fmla="*/ 313108 w 854434"/>
              <a:gd name="connsiteY1" fmla="*/ 0 h 220280"/>
              <a:gd name="connsiteX2" fmla="*/ 250763 w 854434"/>
              <a:gd name="connsiteY2" fmla="*/ 130576 h 220280"/>
              <a:gd name="connsiteX3" fmla="*/ 849238 w 854434"/>
              <a:gd name="connsiteY3" fmla="*/ 114990 h 220280"/>
              <a:gd name="connsiteX4" fmla="*/ 854434 w 854434"/>
              <a:gd name="connsiteY4" fmla="*/ 220280 h 220280"/>
              <a:gd name="connsiteX5" fmla="*/ 240372 w 854434"/>
              <a:gd name="connsiteY5" fmla="*/ 220280 h 220280"/>
              <a:gd name="connsiteX6" fmla="*/ 0 w 854434"/>
              <a:gd name="connsiteY6" fmla="*/ 214394 h 220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434" h="220280">
                <a:moveTo>
                  <a:pt x="0" y="214394"/>
                </a:moveTo>
                <a:lnTo>
                  <a:pt x="313108" y="0"/>
                </a:lnTo>
                <a:lnTo>
                  <a:pt x="250763" y="130576"/>
                </a:lnTo>
                <a:lnTo>
                  <a:pt x="849238" y="114990"/>
                </a:lnTo>
                <a:lnTo>
                  <a:pt x="854434" y="220280"/>
                </a:lnTo>
                <a:lnTo>
                  <a:pt x="240372" y="220280"/>
                </a:lnTo>
                <a:lnTo>
                  <a:pt x="0" y="21439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2602265" y="3140968"/>
            <a:ext cx="961623" cy="288032"/>
          </a:xfrm>
          <a:prstGeom prst="leftRightArrow">
            <a:avLst>
              <a:gd name="adj1" fmla="val 34127"/>
              <a:gd name="adj2" fmla="val 698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565587" y="2566645"/>
            <a:ext cx="124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Миасский</a:t>
            </a:r>
            <a:endParaRPr lang="ru-RU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  <a:p>
            <a:r>
              <a:rPr lang="ru-RU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синтаксис</a:t>
            </a:r>
            <a:endParaRPr lang="ru-RU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555776" y="1124744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635896" y="44371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418769" y="4221088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Челябинск</a:t>
            </a:r>
            <a:endParaRPr lang="ru-RU" i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914400" y="0"/>
            <a:ext cx="1653377" cy="6694959"/>
          </a:xfrm>
          <a:custGeom>
            <a:avLst/>
            <a:gdLst>
              <a:gd name="connsiteX0" fmla="*/ 0 w 492369"/>
              <a:gd name="connsiteY0" fmla="*/ 0 h 2246036"/>
              <a:gd name="connsiteX1" fmla="*/ 73536 w 492369"/>
              <a:gd name="connsiteY1" fmla="*/ 236593 h 2246036"/>
              <a:gd name="connsiteX2" fmla="*/ 207819 w 492369"/>
              <a:gd name="connsiteY2" fmla="*/ 728962 h 2246036"/>
              <a:gd name="connsiteX3" fmla="*/ 207819 w 492369"/>
              <a:gd name="connsiteY3" fmla="*/ 987936 h 2246036"/>
              <a:gd name="connsiteX4" fmla="*/ 207819 w 492369"/>
              <a:gd name="connsiteY4" fmla="*/ 1090246 h 2246036"/>
              <a:gd name="connsiteX5" fmla="*/ 322918 w 492369"/>
              <a:gd name="connsiteY5" fmla="*/ 1320445 h 2246036"/>
              <a:gd name="connsiteX6" fmla="*/ 409242 w 492369"/>
              <a:gd name="connsiteY6" fmla="*/ 1566630 h 2246036"/>
              <a:gd name="connsiteX7" fmla="*/ 482778 w 492369"/>
              <a:gd name="connsiteY7" fmla="*/ 1758462 h 2246036"/>
              <a:gd name="connsiteX8" fmla="*/ 351693 w 492369"/>
              <a:gd name="connsiteY8" fmla="*/ 2167704 h 2246036"/>
              <a:gd name="connsiteX9" fmla="*/ 281354 w 492369"/>
              <a:gd name="connsiteY9" fmla="*/ 2228451 h 2246036"/>
              <a:gd name="connsiteX0" fmla="*/ 0 w 751504"/>
              <a:gd name="connsiteY0" fmla="*/ 0 h 2642507"/>
              <a:gd name="connsiteX1" fmla="*/ 73536 w 751504"/>
              <a:gd name="connsiteY1" fmla="*/ 236593 h 2642507"/>
              <a:gd name="connsiteX2" fmla="*/ 207819 w 751504"/>
              <a:gd name="connsiteY2" fmla="*/ 728962 h 2642507"/>
              <a:gd name="connsiteX3" fmla="*/ 207819 w 751504"/>
              <a:gd name="connsiteY3" fmla="*/ 987936 h 2642507"/>
              <a:gd name="connsiteX4" fmla="*/ 207819 w 751504"/>
              <a:gd name="connsiteY4" fmla="*/ 1090246 h 2642507"/>
              <a:gd name="connsiteX5" fmla="*/ 322918 w 751504"/>
              <a:gd name="connsiteY5" fmla="*/ 1320445 h 2642507"/>
              <a:gd name="connsiteX6" fmla="*/ 409242 w 751504"/>
              <a:gd name="connsiteY6" fmla="*/ 1566630 h 2642507"/>
              <a:gd name="connsiteX7" fmla="*/ 482778 w 751504"/>
              <a:gd name="connsiteY7" fmla="*/ 1758462 h 2642507"/>
              <a:gd name="connsiteX8" fmla="*/ 351693 w 751504"/>
              <a:gd name="connsiteY8" fmla="*/ 2167704 h 2642507"/>
              <a:gd name="connsiteX9" fmla="*/ 733120 w 751504"/>
              <a:gd name="connsiteY9" fmla="*/ 2633715 h 2642507"/>
              <a:gd name="connsiteX0" fmla="*/ 0 w 751504"/>
              <a:gd name="connsiteY0" fmla="*/ 0 h 2642507"/>
              <a:gd name="connsiteX1" fmla="*/ 73536 w 751504"/>
              <a:gd name="connsiteY1" fmla="*/ 236593 h 2642507"/>
              <a:gd name="connsiteX2" fmla="*/ 207819 w 751504"/>
              <a:gd name="connsiteY2" fmla="*/ 728962 h 2642507"/>
              <a:gd name="connsiteX3" fmla="*/ 207819 w 751504"/>
              <a:gd name="connsiteY3" fmla="*/ 987936 h 2642507"/>
              <a:gd name="connsiteX4" fmla="*/ 207819 w 751504"/>
              <a:gd name="connsiteY4" fmla="*/ 1090246 h 2642507"/>
              <a:gd name="connsiteX5" fmla="*/ 322918 w 751504"/>
              <a:gd name="connsiteY5" fmla="*/ 1320445 h 2642507"/>
              <a:gd name="connsiteX6" fmla="*/ 409242 w 751504"/>
              <a:gd name="connsiteY6" fmla="*/ 1566630 h 2642507"/>
              <a:gd name="connsiteX7" fmla="*/ 482778 w 751504"/>
              <a:gd name="connsiteY7" fmla="*/ 1758462 h 2642507"/>
              <a:gd name="connsiteX8" fmla="*/ 589103 w 751504"/>
              <a:gd name="connsiteY8" fmla="*/ 2129659 h 2642507"/>
              <a:gd name="connsiteX9" fmla="*/ 733120 w 751504"/>
              <a:gd name="connsiteY9" fmla="*/ 2633715 h 2642507"/>
              <a:gd name="connsiteX0" fmla="*/ 0 w 751504"/>
              <a:gd name="connsiteY0" fmla="*/ 0 h 2642507"/>
              <a:gd name="connsiteX1" fmla="*/ 73536 w 751504"/>
              <a:gd name="connsiteY1" fmla="*/ 236593 h 2642507"/>
              <a:gd name="connsiteX2" fmla="*/ 207819 w 751504"/>
              <a:gd name="connsiteY2" fmla="*/ 728962 h 2642507"/>
              <a:gd name="connsiteX3" fmla="*/ 207819 w 751504"/>
              <a:gd name="connsiteY3" fmla="*/ 987936 h 2642507"/>
              <a:gd name="connsiteX4" fmla="*/ 207819 w 751504"/>
              <a:gd name="connsiteY4" fmla="*/ 1090246 h 2642507"/>
              <a:gd name="connsiteX5" fmla="*/ 322918 w 751504"/>
              <a:gd name="connsiteY5" fmla="*/ 1320445 h 2642507"/>
              <a:gd name="connsiteX6" fmla="*/ 409242 w 751504"/>
              <a:gd name="connsiteY6" fmla="*/ 1566630 h 2642507"/>
              <a:gd name="connsiteX7" fmla="*/ 517095 w 751504"/>
              <a:gd name="connsiteY7" fmla="*/ 1697611 h 2642507"/>
              <a:gd name="connsiteX8" fmla="*/ 589103 w 751504"/>
              <a:gd name="connsiteY8" fmla="*/ 2129659 h 2642507"/>
              <a:gd name="connsiteX9" fmla="*/ 733120 w 751504"/>
              <a:gd name="connsiteY9" fmla="*/ 2633715 h 2642507"/>
              <a:gd name="connsiteX0" fmla="*/ 0 w 751504"/>
              <a:gd name="connsiteY0" fmla="*/ 0 h 2642507"/>
              <a:gd name="connsiteX1" fmla="*/ 73536 w 751504"/>
              <a:gd name="connsiteY1" fmla="*/ 236593 h 2642507"/>
              <a:gd name="connsiteX2" fmla="*/ 207819 w 751504"/>
              <a:gd name="connsiteY2" fmla="*/ 728962 h 2642507"/>
              <a:gd name="connsiteX3" fmla="*/ 207819 w 751504"/>
              <a:gd name="connsiteY3" fmla="*/ 987936 h 2642507"/>
              <a:gd name="connsiteX4" fmla="*/ 207819 w 751504"/>
              <a:gd name="connsiteY4" fmla="*/ 1090246 h 2642507"/>
              <a:gd name="connsiteX5" fmla="*/ 322918 w 751504"/>
              <a:gd name="connsiteY5" fmla="*/ 1320445 h 2642507"/>
              <a:gd name="connsiteX6" fmla="*/ 373079 w 751504"/>
              <a:gd name="connsiteY6" fmla="*/ 1409579 h 2642507"/>
              <a:gd name="connsiteX7" fmla="*/ 517095 w 751504"/>
              <a:gd name="connsiteY7" fmla="*/ 1697611 h 2642507"/>
              <a:gd name="connsiteX8" fmla="*/ 589103 w 751504"/>
              <a:gd name="connsiteY8" fmla="*/ 2129659 h 2642507"/>
              <a:gd name="connsiteX9" fmla="*/ 733120 w 751504"/>
              <a:gd name="connsiteY9" fmla="*/ 2633715 h 2642507"/>
              <a:gd name="connsiteX0" fmla="*/ 0 w 589103"/>
              <a:gd name="connsiteY0" fmla="*/ 0 h 4226683"/>
              <a:gd name="connsiteX1" fmla="*/ 73536 w 589103"/>
              <a:gd name="connsiteY1" fmla="*/ 236593 h 4226683"/>
              <a:gd name="connsiteX2" fmla="*/ 207819 w 589103"/>
              <a:gd name="connsiteY2" fmla="*/ 728962 h 4226683"/>
              <a:gd name="connsiteX3" fmla="*/ 207819 w 589103"/>
              <a:gd name="connsiteY3" fmla="*/ 987936 h 4226683"/>
              <a:gd name="connsiteX4" fmla="*/ 207819 w 589103"/>
              <a:gd name="connsiteY4" fmla="*/ 1090246 h 4226683"/>
              <a:gd name="connsiteX5" fmla="*/ 322918 w 589103"/>
              <a:gd name="connsiteY5" fmla="*/ 1320445 h 4226683"/>
              <a:gd name="connsiteX6" fmla="*/ 373079 w 589103"/>
              <a:gd name="connsiteY6" fmla="*/ 1409579 h 4226683"/>
              <a:gd name="connsiteX7" fmla="*/ 517095 w 589103"/>
              <a:gd name="connsiteY7" fmla="*/ 1697611 h 4226683"/>
              <a:gd name="connsiteX8" fmla="*/ 589103 w 589103"/>
              <a:gd name="connsiteY8" fmla="*/ 2129659 h 4226683"/>
              <a:gd name="connsiteX9" fmla="*/ 517095 w 589103"/>
              <a:gd name="connsiteY9" fmla="*/ 4217891 h 4226683"/>
              <a:gd name="connsiteX0" fmla="*/ 0 w 597771"/>
              <a:gd name="connsiteY0" fmla="*/ 0 h 4217891"/>
              <a:gd name="connsiteX1" fmla="*/ 73536 w 597771"/>
              <a:gd name="connsiteY1" fmla="*/ 236593 h 4217891"/>
              <a:gd name="connsiteX2" fmla="*/ 207819 w 597771"/>
              <a:gd name="connsiteY2" fmla="*/ 728962 h 4217891"/>
              <a:gd name="connsiteX3" fmla="*/ 207819 w 597771"/>
              <a:gd name="connsiteY3" fmla="*/ 987936 h 4217891"/>
              <a:gd name="connsiteX4" fmla="*/ 207819 w 597771"/>
              <a:gd name="connsiteY4" fmla="*/ 1090246 h 4217891"/>
              <a:gd name="connsiteX5" fmla="*/ 322918 w 597771"/>
              <a:gd name="connsiteY5" fmla="*/ 1320445 h 4217891"/>
              <a:gd name="connsiteX6" fmla="*/ 373079 w 597771"/>
              <a:gd name="connsiteY6" fmla="*/ 1409579 h 4217891"/>
              <a:gd name="connsiteX7" fmla="*/ 517095 w 597771"/>
              <a:gd name="connsiteY7" fmla="*/ 1697611 h 4217891"/>
              <a:gd name="connsiteX8" fmla="*/ 589103 w 597771"/>
              <a:gd name="connsiteY8" fmla="*/ 2129659 h 4217891"/>
              <a:gd name="connsiteX9" fmla="*/ 569102 w 597771"/>
              <a:gd name="connsiteY9" fmla="*/ 3021357 h 4217891"/>
              <a:gd name="connsiteX10" fmla="*/ 517095 w 597771"/>
              <a:gd name="connsiteY10" fmla="*/ 4217891 h 4217891"/>
              <a:gd name="connsiteX0" fmla="*/ 0 w 673113"/>
              <a:gd name="connsiteY0" fmla="*/ 0 h 4217891"/>
              <a:gd name="connsiteX1" fmla="*/ 73536 w 673113"/>
              <a:gd name="connsiteY1" fmla="*/ 236593 h 4217891"/>
              <a:gd name="connsiteX2" fmla="*/ 207819 w 673113"/>
              <a:gd name="connsiteY2" fmla="*/ 728962 h 4217891"/>
              <a:gd name="connsiteX3" fmla="*/ 207819 w 673113"/>
              <a:gd name="connsiteY3" fmla="*/ 987936 h 4217891"/>
              <a:gd name="connsiteX4" fmla="*/ 207819 w 673113"/>
              <a:gd name="connsiteY4" fmla="*/ 1090246 h 4217891"/>
              <a:gd name="connsiteX5" fmla="*/ 322918 w 673113"/>
              <a:gd name="connsiteY5" fmla="*/ 1320445 h 4217891"/>
              <a:gd name="connsiteX6" fmla="*/ 373079 w 673113"/>
              <a:gd name="connsiteY6" fmla="*/ 1409579 h 4217891"/>
              <a:gd name="connsiteX7" fmla="*/ 517095 w 673113"/>
              <a:gd name="connsiteY7" fmla="*/ 1697611 h 4217891"/>
              <a:gd name="connsiteX8" fmla="*/ 589103 w 673113"/>
              <a:gd name="connsiteY8" fmla="*/ 2129659 h 4217891"/>
              <a:gd name="connsiteX9" fmla="*/ 661112 w 673113"/>
              <a:gd name="connsiteY9" fmla="*/ 2705723 h 4217891"/>
              <a:gd name="connsiteX10" fmla="*/ 517095 w 673113"/>
              <a:gd name="connsiteY10" fmla="*/ 4217891 h 4217891"/>
              <a:gd name="connsiteX0" fmla="*/ 0 w 663107"/>
              <a:gd name="connsiteY0" fmla="*/ 0 h 4217891"/>
              <a:gd name="connsiteX1" fmla="*/ 73536 w 663107"/>
              <a:gd name="connsiteY1" fmla="*/ 236593 h 4217891"/>
              <a:gd name="connsiteX2" fmla="*/ 207819 w 663107"/>
              <a:gd name="connsiteY2" fmla="*/ 728962 h 4217891"/>
              <a:gd name="connsiteX3" fmla="*/ 207819 w 663107"/>
              <a:gd name="connsiteY3" fmla="*/ 987936 h 4217891"/>
              <a:gd name="connsiteX4" fmla="*/ 207819 w 663107"/>
              <a:gd name="connsiteY4" fmla="*/ 1090246 h 4217891"/>
              <a:gd name="connsiteX5" fmla="*/ 322918 w 663107"/>
              <a:gd name="connsiteY5" fmla="*/ 1320445 h 4217891"/>
              <a:gd name="connsiteX6" fmla="*/ 373079 w 663107"/>
              <a:gd name="connsiteY6" fmla="*/ 1409579 h 4217891"/>
              <a:gd name="connsiteX7" fmla="*/ 517095 w 663107"/>
              <a:gd name="connsiteY7" fmla="*/ 1697611 h 4217891"/>
              <a:gd name="connsiteX8" fmla="*/ 589103 w 663107"/>
              <a:gd name="connsiteY8" fmla="*/ 2129659 h 4217891"/>
              <a:gd name="connsiteX9" fmla="*/ 661112 w 663107"/>
              <a:gd name="connsiteY9" fmla="*/ 2705723 h 4217891"/>
              <a:gd name="connsiteX10" fmla="*/ 601075 w 663107"/>
              <a:gd name="connsiteY10" fmla="*/ 3337880 h 4217891"/>
              <a:gd name="connsiteX11" fmla="*/ 517095 w 663107"/>
              <a:gd name="connsiteY11" fmla="*/ 4217891 h 4217891"/>
              <a:gd name="connsiteX0" fmla="*/ 0 w 901139"/>
              <a:gd name="connsiteY0" fmla="*/ 0 h 4217891"/>
              <a:gd name="connsiteX1" fmla="*/ 73536 w 901139"/>
              <a:gd name="connsiteY1" fmla="*/ 236593 h 4217891"/>
              <a:gd name="connsiteX2" fmla="*/ 207819 w 901139"/>
              <a:gd name="connsiteY2" fmla="*/ 728962 h 4217891"/>
              <a:gd name="connsiteX3" fmla="*/ 207819 w 901139"/>
              <a:gd name="connsiteY3" fmla="*/ 987936 h 4217891"/>
              <a:gd name="connsiteX4" fmla="*/ 207819 w 901139"/>
              <a:gd name="connsiteY4" fmla="*/ 1090246 h 4217891"/>
              <a:gd name="connsiteX5" fmla="*/ 322918 w 901139"/>
              <a:gd name="connsiteY5" fmla="*/ 1320445 h 4217891"/>
              <a:gd name="connsiteX6" fmla="*/ 373079 w 901139"/>
              <a:gd name="connsiteY6" fmla="*/ 1409579 h 4217891"/>
              <a:gd name="connsiteX7" fmla="*/ 517095 w 901139"/>
              <a:gd name="connsiteY7" fmla="*/ 1697611 h 4217891"/>
              <a:gd name="connsiteX8" fmla="*/ 589103 w 901139"/>
              <a:gd name="connsiteY8" fmla="*/ 2129659 h 4217891"/>
              <a:gd name="connsiteX9" fmla="*/ 661112 w 901139"/>
              <a:gd name="connsiteY9" fmla="*/ 2705723 h 4217891"/>
              <a:gd name="connsiteX10" fmla="*/ 877136 w 901139"/>
              <a:gd name="connsiteY10" fmla="*/ 3353795 h 4217891"/>
              <a:gd name="connsiteX11" fmla="*/ 517095 w 901139"/>
              <a:gd name="connsiteY11" fmla="*/ 4217891 h 4217891"/>
              <a:gd name="connsiteX0" fmla="*/ 0 w 883945"/>
              <a:gd name="connsiteY0" fmla="*/ 0 h 4217891"/>
              <a:gd name="connsiteX1" fmla="*/ 73536 w 883945"/>
              <a:gd name="connsiteY1" fmla="*/ 236593 h 4217891"/>
              <a:gd name="connsiteX2" fmla="*/ 207819 w 883945"/>
              <a:gd name="connsiteY2" fmla="*/ 728962 h 4217891"/>
              <a:gd name="connsiteX3" fmla="*/ 207819 w 883945"/>
              <a:gd name="connsiteY3" fmla="*/ 987936 h 4217891"/>
              <a:gd name="connsiteX4" fmla="*/ 207819 w 883945"/>
              <a:gd name="connsiteY4" fmla="*/ 1090246 h 4217891"/>
              <a:gd name="connsiteX5" fmla="*/ 322918 w 883945"/>
              <a:gd name="connsiteY5" fmla="*/ 1320445 h 4217891"/>
              <a:gd name="connsiteX6" fmla="*/ 373079 w 883945"/>
              <a:gd name="connsiteY6" fmla="*/ 1409579 h 4217891"/>
              <a:gd name="connsiteX7" fmla="*/ 517095 w 883945"/>
              <a:gd name="connsiteY7" fmla="*/ 1697611 h 4217891"/>
              <a:gd name="connsiteX8" fmla="*/ 589103 w 883945"/>
              <a:gd name="connsiteY8" fmla="*/ 2129659 h 4217891"/>
              <a:gd name="connsiteX9" fmla="*/ 661112 w 883945"/>
              <a:gd name="connsiteY9" fmla="*/ 2705723 h 4217891"/>
              <a:gd name="connsiteX10" fmla="*/ 877136 w 883945"/>
              <a:gd name="connsiteY10" fmla="*/ 3353795 h 4217891"/>
              <a:gd name="connsiteX11" fmla="*/ 620258 w 883945"/>
              <a:gd name="connsiteY11" fmla="*/ 3970926 h 4217891"/>
              <a:gd name="connsiteX12" fmla="*/ 517095 w 883945"/>
              <a:gd name="connsiteY12" fmla="*/ 4217891 h 4217891"/>
              <a:gd name="connsiteX0" fmla="*/ 491016 w 1374961"/>
              <a:gd name="connsiteY0" fmla="*/ 0 h 5874075"/>
              <a:gd name="connsiteX1" fmla="*/ 564552 w 1374961"/>
              <a:gd name="connsiteY1" fmla="*/ 236593 h 5874075"/>
              <a:gd name="connsiteX2" fmla="*/ 698835 w 1374961"/>
              <a:gd name="connsiteY2" fmla="*/ 728962 h 5874075"/>
              <a:gd name="connsiteX3" fmla="*/ 698835 w 1374961"/>
              <a:gd name="connsiteY3" fmla="*/ 987936 h 5874075"/>
              <a:gd name="connsiteX4" fmla="*/ 698835 w 1374961"/>
              <a:gd name="connsiteY4" fmla="*/ 1090246 h 5874075"/>
              <a:gd name="connsiteX5" fmla="*/ 813934 w 1374961"/>
              <a:gd name="connsiteY5" fmla="*/ 1320445 h 5874075"/>
              <a:gd name="connsiteX6" fmla="*/ 864095 w 1374961"/>
              <a:gd name="connsiteY6" fmla="*/ 1409579 h 5874075"/>
              <a:gd name="connsiteX7" fmla="*/ 1008111 w 1374961"/>
              <a:gd name="connsiteY7" fmla="*/ 1697611 h 5874075"/>
              <a:gd name="connsiteX8" fmla="*/ 1080119 w 1374961"/>
              <a:gd name="connsiteY8" fmla="*/ 2129659 h 5874075"/>
              <a:gd name="connsiteX9" fmla="*/ 1152128 w 1374961"/>
              <a:gd name="connsiteY9" fmla="*/ 2705723 h 5874075"/>
              <a:gd name="connsiteX10" fmla="*/ 1368152 w 1374961"/>
              <a:gd name="connsiteY10" fmla="*/ 3353795 h 5874075"/>
              <a:gd name="connsiteX11" fmla="*/ 1111274 w 1374961"/>
              <a:gd name="connsiteY11" fmla="*/ 3970926 h 5874075"/>
              <a:gd name="connsiteX12" fmla="*/ 0 w 1374961"/>
              <a:gd name="connsiteY12" fmla="*/ 5874075 h 5874075"/>
              <a:gd name="connsiteX0" fmla="*/ 491016 w 1374961"/>
              <a:gd name="connsiteY0" fmla="*/ 0 h 5874075"/>
              <a:gd name="connsiteX1" fmla="*/ 564552 w 1374961"/>
              <a:gd name="connsiteY1" fmla="*/ 236593 h 5874075"/>
              <a:gd name="connsiteX2" fmla="*/ 698835 w 1374961"/>
              <a:gd name="connsiteY2" fmla="*/ 728962 h 5874075"/>
              <a:gd name="connsiteX3" fmla="*/ 698835 w 1374961"/>
              <a:gd name="connsiteY3" fmla="*/ 987936 h 5874075"/>
              <a:gd name="connsiteX4" fmla="*/ 698835 w 1374961"/>
              <a:gd name="connsiteY4" fmla="*/ 1090246 h 5874075"/>
              <a:gd name="connsiteX5" fmla="*/ 813934 w 1374961"/>
              <a:gd name="connsiteY5" fmla="*/ 1320445 h 5874075"/>
              <a:gd name="connsiteX6" fmla="*/ 864095 w 1374961"/>
              <a:gd name="connsiteY6" fmla="*/ 1409579 h 5874075"/>
              <a:gd name="connsiteX7" fmla="*/ 1008111 w 1374961"/>
              <a:gd name="connsiteY7" fmla="*/ 1697611 h 5874075"/>
              <a:gd name="connsiteX8" fmla="*/ 1080119 w 1374961"/>
              <a:gd name="connsiteY8" fmla="*/ 2129659 h 5874075"/>
              <a:gd name="connsiteX9" fmla="*/ 1152128 w 1374961"/>
              <a:gd name="connsiteY9" fmla="*/ 2705723 h 5874075"/>
              <a:gd name="connsiteX10" fmla="*/ 1368152 w 1374961"/>
              <a:gd name="connsiteY10" fmla="*/ 3353795 h 5874075"/>
              <a:gd name="connsiteX11" fmla="*/ 1111274 w 1374961"/>
              <a:gd name="connsiteY11" fmla="*/ 3970926 h 5874075"/>
              <a:gd name="connsiteX12" fmla="*/ 817131 w 1374961"/>
              <a:gd name="connsiteY12" fmla="*/ 4482479 h 5874075"/>
              <a:gd name="connsiteX13" fmla="*/ 0 w 1374961"/>
              <a:gd name="connsiteY13" fmla="*/ 5874075 h 5874075"/>
              <a:gd name="connsiteX0" fmla="*/ 491016 w 1374961"/>
              <a:gd name="connsiteY0" fmla="*/ 0 h 5874075"/>
              <a:gd name="connsiteX1" fmla="*/ 564552 w 1374961"/>
              <a:gd name="connsiteY1" fmla="*/ 236593 h 5874075"/>
              <a:gd name="connsiteX2" fmla="*/ 698835 w 1374961"/>
              <a:gd name="connsiteY2" fmla="*/ 728962 h 5874075"/>
              <a:gd name="connsiteX3" fmla="*/ 698835 w 1374961"/>
              <a:gd name="connsiteY3" fmla="*/ 987936 h 5874075"/>
              <a:gd name="connsiteX4" fmla="*/ 698835 w 1374961"/>
              <a:gd name="connsiteY4" fmla="*/ 1090246 h 5874075"/>
              <a:gd name="connsiteX5" fmla="*/ 813934 w 1374961"/>
              <a:gd name="connsiteY5" fmla="*/ 1320445 h 5874075"/>
              <a:gd name="connsiteX6" fmla="*/ 864095 w 1374961"/>
              <a:gd name="connsiteY6" fmla="*/ 1409579 h 5874075"/>
              <a:gd name="connsiteX7" fmla="*/ 1008111 w 1374961"/>
              <a:gd name="connsiteY7" fmla="*/ 1697611 h 5874075"/>
              <a:gd name="connsiteX8" fmla="*/ 1080119 w 1374961"/>
              <a:gd name="connsiteY8" fmla="*/ 2129659 h 5874075"/>
              <a:gd name="connsiteX9" fmla="*/ 1152128 w 1374961"/>
              <a:gd name="connsiteY9" fmla="*/ 2705723 h 5874075"/>
              <a:gd name="connsiteX10" fmla="*/ 1368152 w 1374961"/>
              <a:gd name="connsiteY10" fmla="*/ 3353795 h 5874075"/>
              <a:gd name="connsiteX11" fmla="*/ 1111274 w 1374961"/>
              <a:gd name="connsiteY11" fmla="*/ 3970926 h 5874075"/>
              <a:gd name="connsiteX12" fmla="*/ 864096 w 1374961"/>
              <a:gd name="connsiteY12" fmla="*/ 4577931 h 5874075"/>
              <a:gd name="connsiteX13" fmla="*/ 0 w 1374961"/>
              <a:gd name="connsiteY13" fmla="*/ 5874075 h 5874075"/>
              <a:gd name="connsiteX0" fmla="*/ 491016 w 1368152"/>
              <a:gd name="connsiteY0" fmla="*/ 0 h 5874075"/>
              <a:gd name="connsiteX1" fmla="*/ 564552 w 1368152"/>
              <a:gd name="connsiteY1" fmla="*/ 236593 h 5874075"/>
              <a:gd name="connsiteX2" fmla="*/ 698835 w 1368152"/>
              <a:gd name="connsiteY2" fmla="*/ 728962 h 5874075"/>
              <a:gd name="connsiteX3" fmla="*/ 698835 w 1368152"/>
              <a:gd name="connsiteY3" fmla="*/ 987936 h 5874075"/>
              <a:gd name="connsiteX4" fmla="*/ 698835 w 1368152"/>
              <a:gd name="connsiteY4" fmla="*/ 1090246 h 5874075"/>
              <a:gd name="connsiteX5" fmla="*/ 813934 w 1368152"/>
              <a:gd name="connsiteY5" fmla="*/ 1320445 h 5874075"/>
              <a:gd name="connsiteX6" fmla="*/ 864095 w 1368152"/>
              <a:gd name="connsiteY6" fmla="*/ 1409579 h 5874075"/>
              <a:gd name="connsiteX7" fmla="*/ 1008111 w 1368152"/>
              <a:gd name="connsiteY7" fmla="*/ 1697611 h 5874075"/>
              <a:gd name="connsiteX8" fmla="*/ 1080119 w 1368152"/>
              <a:gd name="connsiteY8" fmla="*/ 2129659 h 5874075"/>
              <a:gd name="connsiteX9" fmla="*/ 1152128 w 1368152"/>
              <a:gd name="connsiteY9" fmla="*/ 2705723 h 5874075"/>
              <a:gd name="connsiteX10" fmla="*/ 1368152 w 1368152"/>
              <a:gd name="connsiteY10" fmla="*/ 3353795 h 5874075"/>
              <a:gd name="connsiteX11" fmla="*/ 1152128 w 1368152"/>
              <a:gd name="connsiteY11" fmla="*/ 4001867 h 5874075"/>
              <a:gd name="connsiteX12" fmla="*/ 864096 w 1368152"/>
              <a:gd name="connsiteY12" fmla="*/ 4577931 h 5874075"/>
              <a:gd name="connsiteX13" fmla="*/ 0 w 1368152"/>
              <a:gd name="connsiteY13" fmla="*/ 5874075 h 5874075"/>
              <a:gd name="connsiteX0" fmla="*/ 491016 w 1368152"/>
              <a:gd name="connsiteY0" fmla="*/ 0 h 5874075"/>
              <a:gd name="connsiteX1" fmla="*/ 564552 w 1368152"/>
              <a:gd name="connsiteY1" fmla="*/ 236593 h 5874075"/>
              <a:gd name="connsiteX2" fmla="*/ 698835 w 1368152"/>
              <a:gd name="connsiteY2" fmla="*/ 728962 h 5874075"/>
              <a:gd name="connsiteX3" fmla="*/ 698835 w 1368152"/>
              <a:gd name="connsiteY3" fmla="*/ 987936 h 5874075"/>
              <a:gd name="connsiteX4" fmla="*/ 698835 w 1368152"/>
              <a:gd name="connsiteY4" fmla="*/ 1090246 h 5874075"/>
              <a:gd name="connsiteX5" fmla="*/ 813934 w 1368152"/>
              <a:gd name="connsiteY5" fmla="*/ 1320445 h 5874075"/>
              <a:gd name="connsiteX6" fmla="*/ 864095 w 1368152"/>
              <a:gd name="connsiteY6" fmla="*/ 1409579 h 5874075"/>
              <a:gd name="connsiteX7" fmla="*/ 1008111 w 1368152"/>
              <a:gd name="connsiteY7" fmla="*/ 1697611 h 5874075"/>
              <a:gd name="connsiteX8" fmla="*/ 1080119 w 1368152"/>
              <a:gd name="connsiteY8" fmla="*/ 2129659 h 5874075"/>
              <a:gd name="connsiteX9" fmla="*/ 1152128 w 1368152"/>
              <a:gd name="connsiteY9" fmla="*/ 2705723 h 5874075"/>
              <a:gd name="connsiteX10" fmla="*/ 1368152 w 1368152"/>
              <a:gd name="connsiteY10" fmla="*/ 3353795 h 5874075"/>
              <a:gd name="connsiteX11" fmla="*/ 1152128 w 1368152"/>
              <a:gd name="connsiteY11" fmla="*/ 4001867 h 5874075"/>
              <a:gd name="connsiteX12" fmla="*/ 864096 w 1368152"/>
              <a:gd name="connsiteY12" fmla="*/ 4577931 h 5874075"/>
              <a:gd name="connsiteX13" fmla="*/ 148916 w 1368152"/>
              <a:gd name="connsiteY13" fmla="*/ 5649458 h 5874075"/>
              <a:gd name="connsiteX14" fmla="*/ 0 w 1368152"/>
              <a:gd name="connsiteY14" fmla="*/ 5874075 h 5874075"/>
              <a:gd name="connsiteX0" fmla="*/ 707040 w 1584176"/>
              <a:gd name="connsiteY0" fmla="*/ 0 h 6738171"/>
              <a:gd name="connsiteX1" fmla="*/ 780576 w 1584176"/>
              <a:gd name="connsiteY1" fmla="*/ 236593 h 6738171"/>
              <a:gd name="connsiteX2" fmla="*/ 914859 w 1584176"/>
              <a:gd name="connsiteY2" fmla="*/ 728962 h 6738171"/>
              <a:gd name="connsiteX3" fmla="*/ 914859 w 1584176"/>
              <a:gd name="connsiteY3" fmla="*/ 987936 h 6738171"/>
              <a:gd name="connsiteX4" fmla="*/ 914859 w 1584176"/>
              <a:gd name="connsiteY4" fmla="*/ 1090246 h 6738171"/>
              <a:gd name="connsiteX5" fmla="*/ 1029958 w 1584176"/>
              <a:gd name="connsiteY5" fmla="*/ 1320445 h 6738171"/>
              <a:gd name="connsiteX6" fmla="*/ 1080119 w 1584176"/>
              <a:gd name="connsiteY6" fmla="*/ 1409579 h 6738171"/>
              <a:gd name="connsiteX7" fmla="*/ 1224135 w 1584176"/>
              <a:gd name="connsiteY7" fmla="*/ 1697611 h 6738171"/>
              <a:gd name="connsiteX8" fmla="*/ 1296143 w 1584176"/>
              <a:gd name="connsiteY8" fmla="*/ 2129659 h 6738171"/>
              <a:gd name="connsiteX9" fmla="*/ 1368152 w 1584176"/>
              <a:gd name="connsiteY9" fmla="*/ 2705723 h 6738171"/>
              <a:gd name="connsiteX10" fmla="*/ 1584176 w 1584176"/>
              <a:gd name="connsiteY10" fmla="*/ 3353795 h 6738171"/>
              <a:gd name="connsiteX11" fmla="*/ 1368152 w 1584176"/>
              <a:gd name="connsiteY11" fmla="*/ 4001867 h 6738171"/>
              <a:gd name="connsiteX12" fmla="*/ 1080120 w 1584176"/>
              <a:gd name="connsiteY12" fmla="*/ 4577931 h 6738171"/>
              <a:gd name="connsiteX13" fmla="*/ 364940 w 1584176"/>
              <a:gd name="connsiteY13" fmla="*/ 5649458 h 6738171"/>
              <a:gd name="connsiteX14" fmla="*/ 0 w 1584176"/>
              <a:gd name="connsiteY14" fmla="*/ 6738171 h 6738171"/>
              <a:gd name="connsiteX0" fmla="*/ 707040 w 1584176"/>
              <a:gd name="connsiteY0" fmla="*/ 0 h 6738171"/>
              <a:gd name="connsiteX1" fmla="*/ 780576 w 1584176"/>
              <a:gd name="connsiteY1" fmla="*/ 236593 h 6738171"/>
              <a:gd name="connsiteX2" fmla="*/ 914859 w 1584176"/>
              <a:gd name="connsiteY2" fmla="*/ 728962 h 6738171"/>
              <a:gd name="connsiteX3" fmla="*/ 914859 w 1584176"/>
              <a:gd name="connsiteY3" fmla="*/ 987936 h 6738171"/>
              <a:gd name="connsiteX4" fmla="*/ 914859 w 1584176"/>
              <a:gd name="connsiteY4" fmla="*/ 1090246 h 6738171"/>
              <a:gd name="connsiteX5" fmla="*/ 1029958 w 1584176"/>
              <a:gd name="connsiteY5" fmla="*/ 1320445 h 6738171"/>
              <a:gd name="connsiteX6" fmla="*/ 1080119 w 1584176"/>
              <a:gd name="connsiteY6" fmla="*/ 1409579 h 6738171"/>
              <a:gd name="connsiteX7" fmla="*/ 1224135 w 1584176"/>
              <a:gd name="connsiteY7" fmla="*/ 1697611 h 6738171"/>
              <a:gd name="connsiteX8" fmla="*/ 1296143 w 1584176"/>
              <a:gd name="connsiteY8" fmla="*/ 2129659 h 6738171"/>
              <a:gd name="connsiteX9" fmla="*/ 1368152 w 1584176"/>
              <a:gd name="connsiteY9" fmla="*/ 2705723 h 6738171"/>
              <a:gd name="connsiteX10" fmla="*/ 1584176 w 1584176"/>
              <a:gd name="connsiteY10" fmla="*/ 3353795 h 6738171"/>
              <a:gd name="connsiteX11" fmla="*/ 1368152 w 1584176"/>
              <a:gd name="connsiteY11" fmla="*/ 4001867 h 6738171"/>
              <a:gd name="connsiteX12" fmla="*/ 1080120 w 1584176"/>
              <a:gd name="connsiteY12" fmla="*/ 4577931 h 6738171"/>
              <a:gd name="connsiteX13" fmla="*/ 364940 w 1584176"/>
              <a:gd name="connsiteY13" fmla="*/ 5649458 h 6738171"/>
              <a:gd name="connsiteX14" fmla="*/ 0 w 1584176"/>
              <a:gd name="connsiteY14" fmla="*/ 6738171 h 6738171"/>
              <a:gd name="connsiteX0" fmla="*/ 770198 w 1647334"/>
              <a:gd name="connsiteY0" fmla="*/ 0 h 6881286"/>
              <a:gd name="connsiteX1" fmla="*/ 843734 w 1647334"/>
              <a:gd name="connsiteY1" fmla="*/ 236593 h 6881286"/>
              <a:gd name="connsiteX2" fmla="*/ 978017 w 1647334"/>
              <a:gd name="connsiteY2" fmla="*/ 728962 h 6881286"/>
              <a:gd name="connsiteX3" fmla="*/ 978017 w 1647334"/>
              <a:gd name="connsiteY3" fmla="*/ 987936 h 6881286"/>
              <a:gd name="connsiteX4" fmla="*/ 978017 w 1647334"/>
              <a:gd name="connsiteY4" fmla="*/ 1090246 h 6881286"/>
              <a:gd name="connsiteX5" fmla="*/ 1093116 w 1647334"/>
              <a:gd name="connsiteY5" fmla="*/ 1320445 h 6881286"/>
              <a:gd name="connsiteX6" fmla="*/ 1143277 w 1647334"/>
              <a:gd name="connsiteY6" fmla="*/ 1409579 h 6881286"/>
              <a:gd name="connsiteX7" fmla="*/ 1287293 w 1647334"/>
              <a:gd name="connsiteY7" fmla="*/ 1697611 h 6881286"/>
              <a:gd name="connsiteX8" fmla="*/ 1359301 w 1647334"/>
              <a:gd name="connsiteY8" fmla="*/ 2129659 h 6881286"/>
              <a:gd name="connsiteX9" fmla="*/ 1431310 w 1647334"/>
              <a:gd name="connsiteY9" fmla="*/ 2705723 h 6881286"/>
              <a:gd name="connsiteX10" fmla="*/ 1647334 w 1647334"/>
              <a:gd name="connsiteY10" fmla="*/ 3353795 h 6881286"/>
              <a:gd name="connsiteX11" fmla="*/ 1431310 w 1647334"/>
              <a:gd name="connsiteY11" fmla="*/ 4001867 h 6881286"/>
              <a:gd name="connsiteX12" fmla="*/ 1143278 w 1647334"/>
              <a:gd name="connsiteY12" fmla="*/ 4577931 h 6881286"/>
              <a:gd name="connsiteX13" fmla="*/ 428098 w 1647334"/>
              <a:gd name="connsiteY13" fmla="*/ 5649458 h 6881286"/>
              <a:gd name="connsiteX14" fmla="*/ 63158 w 1647334"/>
              <a:gd name="connsiteY14" fmla="*/ 6738171 h 6881286"/>
              <a:gd name="connsiteX0" fmla="*/ 707040 w 1584176"/>
              <a:gd name="connsiteY0" fmla="*/ 0 h 6738171"/>
              <a:gd name="connsiteX1" fmla="*/ 780576 w 1584176"/>
              <a:gd name="connsiteY1" fmla="*/ 236593 h 6738171"/>
              <a:gd name="connsiteX2" fmla="*/ 914859 w 1584176"/>
              <a:gd name="connsiteY2" fmla="*/ 728962 h 6738171"/>
              <a:gd name="connsiteX3" fmla="*/ 914859 w 1584176"/>
              <a:gd name="connsiteY3" fmla="*/ 987936 h 6738171"/>
              <a:gd name="connsiteX4" fmla="*/ 914859 w 1584176"/>
              <a:gd name="connsiteY4" fmla="*/ 1090246 h 6738171"/>
              <a:gd name="connsiteX5" fmla="*/ 1029958 w 1584176"/>
              <a:gd name="connsiteY5" fmla="*/ 1320445 h 6738171"/>
              <a:gd name="connsiteX6" fmla="*/ 1080119 w 1584176"/>
              <a:gd name="connsiteY6" fmla="*/ 1409579 h 6738171"/>
              <a:gd name="connsiteX7" fmla="*/ 1224135 w 1584176"/>
              <a:gd name="connsiteY7" fmla="*/ 1697611 h 6738171"/>
              <a:gd name="connsiteX8" fmla="*/ 1296143 w 1584176"/>
              <a:gd name="connsiteY8" fmla="*/ 2129659 h 6738171"/>
              <a:gd name="connsiteX9" fmla="*/ 1368152 w 1584176"/>
              <a:gd name="connsiteY9" fmla="*/ 2705723 h 6738171"/>
              <a:gd name="connsiteX10" fmla="*/ 1584176 w 1584176"/>
              <a:gd name="connsiteY10" fmla="*/ 3353795 h 6738171"/>
              <a:gd name="connsiteX11" fmla="*/ 1368152 w 1584176"/>
              <a:gd name="connsiteY11" fmla="*/ 4001867 h 6738171"/>
              <a:gd name="connsiteX12" fmla="*/ 1080120 w 1584176"/>
              <a:gd name="connsiteY12" fmla="*/ 4577931 h 6738171"/>
              <a:gd name="connsiteX13" fmla="*/ 364940 w 1584176"/>
              <a:gd name="connsiteY13" fmla="*/ 5649458 h 6738171"/>
              <a:gd name="connsiteX14" fmla="*/ 147530 w 1584176"/>
              <a:gd name="connsiteY14" fmla="*/ 6282503 h 6738171"/>
              <a:gd name="connsiteX15" fmla="*/ 0 w 1584176"/>
              <a:gd name="connsiteY15" fmla="*/ 6738171 h 6738171"/>
              <a:gd name="connsiteX0" fmla="*/ 707040 w 1584176"/>
              <a:gd name="connsiteY0" fmla="*/ 0 h 6738171"/>
              <a:gd name="connsiteX1" fmla="*/ 780576 w 1584176"/>
              <a:gd name="connsiteY1" fmla="*/ 236593 h 6738171"/>
              <a:gd name="connsiteX2" fmla="*/ 914859 w 1584176"/>
              <a:gd name="connsiteY2" fmla="*/ 728962 h 6738171"/>
              <a:gd name="connsiteX3" fmla="*/ 914859 w 1584176"/>
              <a:gd name="connsiteY3" fmla="*/ 987936 h 6738171"/>
              <a:gd name="connsiteX4" fmla="*/ 914859 w 1584176"/>
              <a:gd name="connsiteY4" fmla="*/ 1090246 h 6738171"/>
              <a:gd name="connsiteX5" fmla="*/ 1029958 w 1584176"/>
              <a:gd name="connsiteY5" fmla="*/ 1320445 h 6738171"/>
              <a:gd name="connsiteX6" fmla="*/ 1080119 w 1584176"/>
              <a:gd name="connsiteY6" fmla="*/ 1409579 h 6738171"/>
              <a:gd name="connsiteX7" fmla="*/ 1224135 w 1584176"/>
              <a:gd name="connsiteY7" fmla="*/ 1697611 h 6738171"/>
              <a:gd name="connsiteX8" fmla="*/ 1296143 w 1584176"/>
              <a:gd name="connsiteY8" fmla="*/ 2129659 h 6738171"/>
              <a:gd name="connsiteX9" fmla="*/ 1368152 w 1584176"/>
              <a:gd name="connsiteY9" fmla="*/ 2705723 h 6738171"/>
              <a:gd name="connsiteX10" fmla="*/ 1584176 w 1584176"/>
              <a:gd name="connsiteY10" fmla="*/ 3353795 h 6738171"/>
              <a:gd name="connsiteX11" fmla="*/ 1368152 w 1584176"/>
              <a:gd name="connsiteY11" fmla="*/ 4001867 h 6738171"/>
              <a:gd name="connsiteX12" fmla="*/ 1080120 w 1584176"/>
              <a:gd name="connsiteY12" fmla="*/ 4577931 h 6738171"/>
              <a:gd name="connsiteX13" fmla="*/ 364940 w 1584176"/>
              <a:gd name="connsiteY13" fmla="*/ 5649458 h 6738171"/>
              <a:gd name="connsiteX14" fmla="*/ 72008 w 1584176"/>
              <a:gd name="connsiteY14" fmla="*/ 6234115 h 6738171"/>
              <a:gd name="connsiteX15" fmla="*/ 0 w 1584176"/>
              <a:gd name="connsiteY15" fmla="*/ 6738171 h 6738171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986867 w 1656184"/>
              <a:gd name="connsiteY3" fmla="*/ 987936 h 6854803"/>
              <a:gd name="connsiteX4" fmla="*/ 986867 w 1656184"/>
              <a:gd name="connsiteY4" fmla="*/ 1090246 h 6854803"/>
              <a:gd name="connsiteX5" fmla="*/ 1101966 w 1656184"/>
              <a:gd name="connsiteY5" fmla="*/ 1320445 h 6854803"/>
              <a:gd name="connsiteX6" fmla="*/ 1152127 w 1656184"/>
              <a:gd name="connsiteY6" fmla="*/ 1409579 h 6854803"/>
              <a:gd name="connsiteX7" fmla="*/ 1296143 w 1656184"/>
              <a:gd name="connsiteY7" fmla="*/ 1697611 h 6854803"/>
              <a:gd name="connsiteX8" fmla="*/ 1368151 w 1656184"/>
              <a:gd name="connsiteY8" fmla="*/ 2129659 h 6854803"/>
              <a:gd name="connsiteX9" fmla="*/ 1440160 w 1656184"/>
              <a:gd name="connsiteY9" fmla="*/ 2705723 h 6854803"/>
              <a:gd name="connsiteX10" fmla="*/ 1656184 w 1656184"/>
              <a:gd name="connsiteY10" fmla="*/ 3353795 h 6854803"/>
              <a:gd name="connsiteX11" fmla="*/ 1440160 w 1656184"/>
              <a:gd name="connsiteY11" fmla="*/ 4001867 h 6854803"/>
              <a:gd name="connsiteX12" fmla="*/ 1152128 w 1656184"/>
              <a:gd name="connsiteY12" fmla="*/ 4577931 h 6854803"/>
              <a:gd name="connsiteX13" fmla="*/ 436948 w 1656184"/>
              <a:gd name="connsiteY13" fmla="*/ 5649458 h 6854803"/>
              <a:gd name="connsiteX14" fmla="*/ 144016 w 1656184"/>
              <a:gd name="connsiteY14" fmla="*/ 6234115 h 6854803"/>
              <a:gd name="connsiteX15" fmla="*/ 0 w 1656184"/>
              <a:gd name="connsiteY15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08112 w 1656184"/>
              <a:gd name="connsiteY3" fmla="*/ 977531 h 6854803"/>
              <a:gd name="connsiteX4" fmla="*/ 986867 w 1656184"/>
              <a:gd name="connsiteY4" fmla="*/ 1090246 h 6854803"/>
              <a:gd name="connsiteX5" fmla="*/ 1101966 w 1656184"/>
              <a:gd name="connsiteY5" fmla="*/ 1320445 h 6854803"/>
              <a:gd name="connsiteX6" fmla="*/ 1152127 w 1656184"/>
              <a:gd name="connsiteY6" fmla="*/ 1409579 h 6854803"/>
              <a:gd name="connsiteX7" fmla="*/ 1296143 w 1656184"/>
              <a:gd name="connsiteY7" fmla="*/ 1697611 h 6854803"/>
              <a:gd name="connsiteX8" fmla="*/ 1368151 w 1656184"/>
              <a:gd name="connsiteY8" fmla="*/ 2129659 h 6854803"/>
              <a:gd name="connsiteX9" fmla="*/ 1440160 w 1656184"/>
              <a:gd name="connsiteY9" fmla="*/ 2705723 h 6854803"/>
              <a:gd name="connsiteX10" fmla="*/ 1656184 w 1656184"/>
              <a:gd name="connsiteY10" fmla="*/ 3353795 h 6854803"/>
              <a:gd name="connsiteX11" fmla="*/ 1440160 w 1656184"/>
              <a:gd name="connsiteY11" fmla="*/ 4001867 h 6854803"/>
              <a:gd name="connsiteX12" fmla="*/ 1152128 w 1656184"/>
              <a:gd name="connsiteY12" fmla="*/ 4577931 h 6854803"/>
              <a:gd name="connsiteX13" fmla="*/ 436948 w 1656184"/>
              <a:gd name="connsiteY13" fmla="*/ 5649458 h 6854803"/>
              <a:gd name="connsiteX14" fmla="*/ 144016 w 1656184"/>
              <a:gd name="connsiteY14" fmla="*/ 6234115 h 6854803"/>
              <a:gd name="connsiteX15" fmla="*/ 0 w 1656184"/>
              <a:gd name="connsiteY15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08112 w 1656184"/>
              <a:gd name="connsiteY3" fmla="*/ 977531 h 6854803"/>
              <a:gd name="connsiteX4" fmla="*/ 1080120 w 1656184"/>
              <a:gd name="connsiteY4" fmla="*/ 1193555 h 6854803"/>
              <a:gd name="connsiteX5" fmla="*/ 1101966 w 1656184"/>
              <a:gd name="connsiteY5" fmla="*/ 1320445 h 6854803"/>
              <a:gd name="connsiteX6" fmla="*/ 1152127 w 1656184"/>
              <a:gd name="connsiteY6" fmla="*/ 1409579 h 6854803"/>
              <a:gd name="connsiteX7" fmla="*/ 1296143 w 1656184"/>
              <a:gd name="connsiteY7" fmla="*/ 1697611 h 6854803"/>
              <a:gd name="connsiteX8" fmla="*/ 1368151 w 1656184"/>
              <a:gd name="connsiteY8" fmla="*/ 2129659 h 6854803"/>
              <a:gd name="connsiteX9" fmla="*/ 1440160 w 1656184"/>
              <a:gd name="connsiteY9" fmla="*/ 2705723 h 6854803"/>
              <a:gd name="connsiteX10" fmla="*/ 1656184 w 1656184"/>
              <a:gd name="connsiteY10" fmla="*/ 3353795 h 6854803"/>
              <a:gd name="connsiteX11" fmla="*/ 1440160 w 1656184"/>
              <a:gd name="connsiteY11" fmla="*/ 4001867 h 6854803"/>
              <a:gd name="connsiteX12" fmla="*/ 1152128 w 1656184"/>
              <a:gd name="connsiteY12" fmla="*/ 4577931 h 6854803"/>
              <a:gd name="connsiteX13" fmla="*/ 436948 w 1656184"/>
              <a:gd name="connsiteY13" fmla="*/ 5649458 h 6854803"/>
              <a:gd name="connsiteX14" fmla="*/ 144016 w 1656184"/>
              <a:gd name="connsiteY14" fmla="*/ 6234115 h 6854803"/>
              <a:gd name="connsiteX15" fmla="*/ 0 w 1656184"/>
              <a:gd name="connsiteY15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80120 w 1656184"/>
              <a:gd name="connsiteY3" fmla="*/ 1193555 h 6854803"/>
              <a:gd name="connsiteX4" fmla="*/ 1101966 w 1656184"/>
              <a:gd name="connsiteY4" fmla="*/ 1320445 h 6854803"/>
              <a:gd name="connsiteX5" fmla="*/ 1152127 w 1656184"/>
              <a:gd name="connsiteY5" fmla="*/ 1409579 h 6854803"/>
              <a:gd name="connsiteX6" fmla="*/ 1296143 w 1656184"/>
              <a:gd name="connsiteY6" fmla="*/ 1697611 h 6854803"/>
              <a:gd name="connsiteX7" fmla="*/ 1368151 w 1656184"/>
              <a:gd name="connsiteY7" fmla="*/ 2129659 h 6854803"/>
              <a:gd name="connsiteX8" fmla="*/ 1440160 w 1656184"/>
              <a:gd name="connsiteY8" fmla="*/ 2705723 h 6854803"/>
              <a:gd name="connsiteX9" fmla="*/ 1656184 w 1656184"/>
              <a:gd name="connsiteY9" fmla="*/ 3353795 h 6854803"/>
              <a:gd name="connsiteX10" fmla="*/ 1440160 w 1656184"/>
              <a:gd name="connsiteY10" fmla="*/ 4001867 h 6854803"/>
              <a:gd name="connsiteX11" fmla="*/ 1152128 w 1656184"/>
              <a:gd name="connsiteY11" fmla="*/ 4577931 h 6854803"/>
              <a:gd name="connsiteX12" fmla="*/ 436948 w 1656184"/>
              <a:gd name="connsiteY12" fmla="*/ 5649458 h 6854803"/>
              <a:gd name="connsiteX13" fmla="*/ 144016 w 1656184"/>
              <a:gd name="connsiteY13" fmla="*/ 6234115 h 6854803"/>
              <a:gd name="connsiteX14" fmla="*/ 0 w 1656184"/>
              <a:gd name="connsiteY14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80120 w 1656184"/>
              <a:gd name="connsiteY3" fmla="*/ 1193555 h 6854803"/>
              <a:gd name="connsiteX4" fmla="*/ 1152127 w 1656184"/>
              <a:gd name="connsiteY4" fmla="*/ 1409579 h 6854803"/>
              <a:gd name="connsiteX5" fmla="*/ 1296143 w 1656184"/>
              <a:gd name="connsiteY5" fmla="*/ 1697611 h 6854803"/>
              <a:gd name="connsiteX6" fmla="*/ 1368151 w 1656184"/>
              <a:gd name="connsiteY6" fmla="*/ 2129659 h 6854803"/>
              <a:gd name="connsiteX7" fmla="*/ 1440160 w 1656184"/>
              <a:gd name="connsiteY7" fmla="*/ 2705723 h 6854803"/>
              <a:gd name="connsiteX8" fmla="*/ 1656184 w 1656184"/>
              <a:gd name="connsiteY8" fmla="*/ 3353795 h 6854803"/>
              <a:gd name="connsiteX9" fmla="*/ 1440160 w 1656184"/>
              <a:gd name="connsiteY9" fmla="*/ 4001867 h 6854803"/>
              <a:gd name="connsiteX10" fmla="*/ 1152128 w 1656184"/>
              <a:gd name="connsiteY10" fmla="*/ 4577931 h 6854803"/>
              <a:gd name="connsiteX11" fmla="*/ 436948 w 1656184"/>
              <a:gd name="connsiteY11" fmla="*/ 5649458 h 6854803"/>
              <a:gd name="connsiteX12" fmla="*/ 144016 w 1656184"/>
              <a:gd name="connsiteY12" fmla="*/ 6234115 h 6854803"/>
              <a:gd name="connsiteX13" fmla="*/ 0 w 1656184"/>
              <a:gd name="connsiteY13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80120 w 1656184"/>
              <a:gd name="connsiteY3" fmla="*/ 1193555 h 6854803"/>
              <a:gd name="connsiteX4" fmla="*/ 1152127 w 1656184"/>
              <a:gd name="connsiteY4" fmla="*/ 1409579 h 6854803"/>
              <a:gd name="connsiteX5" fmla="*/ 1296143 w 1656184"/>
              <a:gd name="connsiteY5" fmla="*/ 1697611 h 6854803"/>
              <a:gd name="connsiteX6" fmla="*/ 1368151 w 1656184"/>
              <a:gd name="connsiteY6" fmla="*/ 2129659 h 6854803"/>
              <a:gd name="connsiteX7" fmla="*/ 1440160 w 1656184"/>
              <a:gd name="connsiteY7" fmla="*/ 2705723 h 6854803"/>
              <a:gd name="connsiteX8" fmla="*/ 1656184 w 1656184"/>
              <a:gd name="connsiteY8" fmla="*/ 3353795 h 6854803"/>
              <a:gd name="connsiteX9" fmla="*/ 1440160 w 1656184"/>
              <a:gd name="connsiteY9" fmla="*/ 4001867 h 6854803"/>
              <a:gd name="connsiteX10" fmla="*/ 1152128 w 1656184"/>
              <a:gd name="connsiteY10" fmla="*/ 4577931 h 6854803"/>
              <a:gd name="connsiteX11" fmla="*/ 436948 w 1656184"/>
              <a:gd name="connsiteY11" fmla="*/ 5649458 h 6854803"/>
              <a:gd name="connsiteX12" fmla="*/ 144016 w 1656184"/>
              <a:gd name="connsiteY12" fmla="*/ 6234115 h 6854803"/>
              <a:gd name="connsiteX13" fmla="*/ 0 w 1656184"/>
              <a:gd name="connsiteY13" fmla="*/ 6854803 h 6854803"/>
              <a:gd name="connsiteX0" fmla="*/ 788243 w 1665379"/>
              <a:gd name="connsiteY0" fmla="*/ 0 h 6854803"/>
              <a:gd name="connsiteX1" fmla="*/ 861779 w 1665379"/>
              <a:gd name="connsiteY1" fmla="*/ 236593 h 6854803"/>
              <a:gd name="connsiteX2" fmla="*/ 996062 w 1665379"/>
              <a:gd name="connsiteY2" fmla="*/ 728962 h 6854803"/>
              <a:gd name="connsiteX3" fmla="*/ 1089315 w 1665379"/>
              <a:gd name="connsiteY3" fmla="*/ 1193555 h 6854803"/>
              <a:gd name="connsiteX4" fmla="*/ 1161322 w 1665379"/>
              <a:gd name="connsiteY4" fmla="*/ 1409579 h 6854803"/>
              <a:gd name="connsiteX5" fmla="*/ 1305338 w 1665379"/>
              <a:gd name="connsiteY5" fmla="*/ 1697611 h 6854803"/>
              <a:gd name="connsiteX6" fmla="*/ 1377346 w 1665379"/>
              <a:gd name="connsiteY6" fmla="*/ 2129659 h 6854803"/>
              <a:gd name="connsiteX7" fmla="*/ 1449355 w 1665379"/>
              <a:gd name="connsiteY7" fmla="*/ 2705723 h 6854803"/>
              <a:gd name="connsiteX8" fmla="*/ 1665379 w 1665379"/>
              <a:gd name="connsiteY8" fmla="*/ 3353795 h 6854803"/>
              <a:gd name="connsiteX9" fmla="*/ 1449355 w 1665379"/>
              <a:gd name="connsiteY9" fmla="*/ 4001867 h 6854803"/>
              <a:gd name="connsiteX10" fmla="*/ 1161323 w 1665379"/>
              <a:gd name="connsiteY10" fmla="*/ 4577931 h 6854803"/>
              <a:gd name="connsiteX11" fmla="*/ 446143 w 1665379"/>
              <a:gd name="connsiteY11" fmla="*/ 5649458 h 6854803"/>
              <a:gd name="connsiteX12" fmla="*/ 153211 w 1665379"/>
              <a:gd name="connsiteY12" fmla="*/ 6234115 h 6854803"/>
              <a:gd name="connsiteX13" fmla="*/ 24003 w 1665379"/>
              <a:gd name="connsiteY13" fmla="*/ 6722343 h 6854803"/>
              <a:gd name="connsiteX14" fmla="*/ 9195 w 1665379"/>
              <a:gd name="connsiteY14" fmla="*/ 6854803 h 685480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422140 w 1641376"/>
              <a:gd name="connsiteY11" fmla="*/ 5649458 h 6722343"/>
              <a:gd name="connsiteX12" fmla="*/ 129208 w 1641376"/>
              <a:gd name="connsiteY12" fmla="*/ 6234115 h 6722343"/>
              <a:gd name="connsiteX13" fmla="*/ 0 w 1641376"/>
              <a:gd name="connsiteY13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422140 w 1641376"/>
              <a:gd name="connsiteY11" fmla="*/ 5649458 h 6722343"/>
              <a:gd name="connsiteX12" fmla="*/ 427290 w 1641376"/>
              <a:gd name="connsiteY12" fmla="*/ 5662665 h 6722343"/>
              <a:gd name="connsiteX13" fmla="*/ 129208 w 1641376"/>
              <a:gd name="connsiteY13" fmla="*/ 6234115 h 6722343"/>
              <a:gd name="connsiteX14" fmla="*/ 0 w 1641376"/>
              <a:gd name="connsiteY14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422140 w 1641376"/>
              <a:gd name="connsiteY11" fmla="*/ 5649458 h 6722343"/>
              <a:gd name="connsiteX12" fmla="*/ 489248 w 1641376"/>
              <a:gd name="connsiteY12" fmla="*/ 5730059 h 6722343"/>
              <a:gd name="connsiteX13" fmla="*/ 129208 w 1641376"/>
              <a:gd name="connsiteY13" fmla="*/ 6234115 h 6722343"/>
              <a:gd name="connsiteX14" fmla="*/ 0 w 1641376"/>
              <a:gd name="connsiteY14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05272 w 1641376"/>
              <a:gd name="connsiteY11" fmla="*/ 5442027 h 6722343"/>
              <a:gd name="connsiteX12" fmla="*/ 489248 w 1641376"/>
              <a:gd name="connsiteY12" fmla="*/ 5730059 h 6722343"/>
              <a:gd name="connsiteX13" fmla="*/ 129208 w 1641376"/>
              <a:gd name="connsiteY13" fmla="*/ 6234115 h 6722343"/>
              <a:gd name="connsiteX14" fmla="*/ 0 w 1641376"/>
              <a:gd name="connsiteY14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05272 w 1641376"/>
              <a:gd name="connsiteY11" fmla="*/ 5442027 h 6722343"/>
              <a:gd name="connsiteX12" fmla="*/ 489248 w 1641376"/>
              <a:gd name="connsiteY12" fmla="*/ 5730059 h 6722343"/>
              <a:gd name="connsiteX13" fmla="*/ 223428 w 1641376"/>
              <a:gd name="connsiteY13" fmla="*/ 6054186 h 6722343"/>
              <a:gd name="connsiteX14" fmla="*/ 129208 w 1641376"/>
              <a:gd name="connsiteY14" fmla="*/ 6234115 h 6722343"/>
              <a:gd name="connsiteX15" fmla="*/ 0 w 1641376"/>
              <a:gd name="connsiteY15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05272 w 1641376"/>
              <a:gd name="connsiteY11" fmla="*/ 5442027 h 6722343"/>
              <a:gd name="connsiteX12" fmla="*/ 620633 w 1641376"/>
              <a:gd name="connsiteY12" fmla="*/ 5561817 h 6722343"/>
              <a:gd name="connsiteX13" fmla="*/ 489248 w 1641376"/>
              <a:gd name="connsiteY13" fmla="*/ 5730059 h 6722343"/>
              <a:gd name="connsiteX14" fmla="*/ 223428 w 1641376"/>
              <a:gd name="connsiteY14" fmla="*/ 6054186 h 6722343"/>
              <a:gd name="connsiteX15" fmla="*/ 129208 w 1641376"/>
              <a:gd name="connsiteY15" fmla="*/ 6234115 h 6722343"/>
              <a:gd name="connsiteX16" fmla="*/ 0 w 1641376"/>
              <a:gd name="connsiteY16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73723 w 1641376"/>
              <a:gd name="connsiteY11" fmla="*/ 5297013 h 6722343"/>
              <a:gd name="connsiteX12" fmla="*/ 705272 w 1641376"/>
              <a:gd name="connsiteY12" fmla="*/ 5442027 h 6722343"/>
              <a:gd name="connsiteX13" fmla="*/ 620633 w 1641376"/>
              <a:gd name="connsiteY13" fmla="*/ 5561817 h 6722343"/>
              <a:gd name="connsiteX14" fmla="*/ 489248 w 1641376"/>
              <a:gd name="connsiteY14" fmla="*/ 5730059 h 6722343"/>
              <a:gd name="connsiteX15" fmla="*/ 223428 w 1641376"/>
              <a:gd name="connsiteY15" fmla="*/ 6054186 h 6722343"/>
              <a:gd name="connsiteX16" fmla="*/ 129208 w 1641376"/>
              <a:gd name="connsiteY16" fmla="*/ 6234115 h 6722343"/>
              <a:gd name="connsiteX17" fmla="*/ 0 w 1641376"/>
              <a:gd name="connsiteY17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73723 w 1641376"/>
              <a:gd name="connsiteY11" fmla="*/ 5297013 h 6722343"/>
              <a:gd name="connsiteX12" fmla="*/ 705272 w 1641376"/>
              <a:gd name="connsiteY12" fmla="*/ 5442027 h 6722343"/>
              <a:gd name="connsiteX13" fmla="*/ 620633 w 1641376"/>
              <a:gd name="connsiteY13" fmla="*/ 5561817 h 6722343"/>
              <a:gd name="connsiteX14" fmla="*/ 489248 w 1641376"/>
              <a:gd name="connsiteY14" fmla="*/ 5730059 h 6722343"/>
              <a:gd name="connsiteX15" fmla="*/ 273224 w 1641376"/>
              <a:gd name="connsiteY15" fmla="*/ 6018091 h 6722343"/>
              <a:gd name="connsiteX16" fmla="*/ 129208 w 1641376"/>
              <a:gd name="connsiteY16" fmla="*/ 6234115 h 6722343"/>
              <a:gd name="connsiteX17" fmla="*/ 0 w 1641376"/>
              <a:gd name="connsiteY17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73723 w 1641376"/>
              <a:gd name="connsiteY11" fmla="*/ 5297013 h 6722343"/>
              <a:gd name="connsiteX12" fmla="*/ 705272 w 1641376"/>
              <a:gd name="connsiteY12" fmla="*/ 5442027 h 6722343"/>
              <a:gd name="connsiteX13" fmla="*/ 620633 w 1641376"/>
              <a:gd name="connsiteY13" fmla="*/ 5561817 h 6722343"/>
              <a:gd name="connsiteX14" fmla="*/ 489248 w 1641376"/>
              <a:gd name="connsiteY14" fmla="*/ 5730059 h 6722343"/>
              <a:gd name="connsiteX15" fmla="*/ 273224 w 1641376"/>
              <a:gd name="connsiteY15" fmla="*/ 6018091 h 6722343"/>
              <a:gd name="connsiteX16" fmla="*/ 129208 w 1641376"/>
              <a:gd name="connsiteY16" fmla="*/ 6234115 h 6722343"/>
              <a:gd name="connsiteX17" fmla="*/ 0 w 1641376"/>
              <a:gd name="connsiteY17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73723 w 1641376"/>
              <a:gd name="connsiteY11" fmla="*/ 5297013 h 6722343"/>
              <a:gd name="connsiteX12" fmla="*/ 705272 w 1641376"/>
              <a:gd name="connsiteY12" fmla="*/ 5442027 h 6722343"/>
              <a:gd name="connsiteX13" fmla="*/ 620633 w 1641376"/>
              <a:gd name="connsiteY13" fmla="*/ 5561817 h 6722343"/>
              <a:gd name="connsiteX14" fmla="*/ 489248 w 1641376"/>
              <a:gd name="connsiteY14" fmla="*/ 5730059 h 6722343"/>
              <a:gd name="connsiteX15" fmla="*/ 273224 w 1641376"/>
              <a:gd name="connsiteY15" fmla="*/ 6018091 h 6722343"/>
              <a:gd name="connsiteX16" fmla="*/ 129208 w 1641376"/>
              <a:gd name="connsiteY16" fmla="*/ 6234115 h 6722343"/>
              <a:gd name="connsiteX17" fmla="*/ 0 w 1641376"/>
              <a:gd name="connsiteY17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73723 w 1641376"/>
              <a:gd name="connsiteY11" fmla="*/ 5297013 h 6722343"/>
              <a:gd name="connsiteX12" fmla="*/ 705272 w 1641376"/>
              <a:gd name="connsiteY12" fmla="*/ 5442027 h 6722343"/>
              <a:gd name="connsiteX13" fmla="*/ 620633 w 1641376"/>
              <a:gd name="connsiteY13" fmla="*/ 5561817 h 6722343"/>
              <a:gd name="connsiteX14" fmla="*/ 489248 w 1641376"/>
              <a:gd name="connsiteY14" fmla="*/ 5730059 h 6722343"/>
              <a:gd name="connsiteX15" fmla="*/ 273224 w 1641376"/>
              <a:gd name="connsiteY15" fmla="*/ 6018091 h 6722343"/>
              <a:gd name="connsiteX16" fmla="*/ 129208 w 1641376"/>
              <a:gd name="connsiteY16" fmla="*/ 6234115 h 6722343"/>
              <a:gd name="connsiteX17" fmla="*/ 0 w 1641376"/>
              <a:gd name="connsiteY17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73723 w 1641376"/>
              <a:gd name="connsiteY11" fmla="*/ 5297013 h 6722343"/>
              <a:gd name="connsiteX12" fmla="*/ 705272 w 1641376"/>
              <a:gd name="connsiteY12" fmla="*/ 5442027 h 6722343"/>
              <a:gd name="connsiteX13" fmla="*/ 489248 w 1641376"/>
              <a:gd name="connsiteY13" fmla="*/ 5730059 h 6722343"/>
              <a:gd name="connsiteX14" fmla="*/ 273224 w 1641376"/>
              <a:gd name="connsiteY14" fmla="*/ 6018091 h 6722343"/>
              <a:gd name="connsiteX15" fmla="*/ 129208 w 1641376"/>
              <a:gd name="connsiteY15" fmla="*/ 6234115 h 6722343"/>
              <a:gd name="connsiteX16" fmla="*/ 0 w 1641376"/>
              <a:gd name="connsiteY16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73723 w 1641376"/>
              <a:gd name="connsiteY11" fmla="*/ 5297013 h 6722343"/>
              <a:gd name="connsiteX12" fmla="*/ 705272 w 1641376"/>
              <a:gd name="connsiteY12" fmla="*/ 5442027 h 6722343"/>
              <a:gd name="connsiteX13" fmla="*/ 489248 w 1641376"/>
              <a:gd name="connsiteY13" fmla="*/ 5730059 h 6722343"/>
              <a:gd name="connsiteX14" fmla="*/ 273224 w 1641376"/>
              <a:gd name="connsiteY14" fmla="*/ 6018091 h 6722343"/>
              <a:gd name="connsiteX15" fmla="*/ 129208 w 1641376"/>
              <a:gd name="connsiteY15" fmla="*/ 6234115 h 6722343"/>
              <a:gd name="connsiteX16" fmla="*/ 0 w 1641376"/>
              <a:gd name="connsiteY16" fmla="*/ 6722343 h 6722343"/>
              <a:gd name="connsiteX0" fmla="*/ 764240 w 1641376"/>
              <a:gd name="connsiteY0" fmla="*/ 0 h 6722343"/>
              <a:gd name="connsiteX1" fmla="*/ 837776 w 1641376"/>
              <a:gd name="connsiteY1" fmla="*/ 236593 h 6722343"/>
              <a:gd name="connsiteX2" fmla="*/ 972059 w 1641376"/>
              <a:gd name="connsiteY2" fmla="*/ 728962 h 6722343"/>
              <a:gd name="connsiteX3" fmla="*/ 1065312 w 1641376"/>
              <a:gd name="connsiteY3" fmla="*/ 1193555 h 6722343"/>
              <a:gd name="connsiteX4" fmla="*/ 1137319 w 1641376"/>
              <a:gd name="connsiteY4" fmla="*/ 1409579 h 6722343"/>
              <a:gd name="connsiteX5" fmla="*/ 1281335 w 1641376"/>
              <a:gd name="connsiteY5" fmla="*/ 1697611 h 6722343"/>
              <a:gd name="connsiteX6" fmla="*/ 1353343 w 1641376"/>
              <a:gd name="connsiteY6" fmla="*/ 2129659 h 6722343"/>
              <a:gd name="connsiteX7" fmla="*/ 1425352 w 1641376"/>
              <a:gd name="connsiteY7" fmla="*/ 2705723 h 6722343"/>
              <a:gd name="connsiteX8" fmla="*/ 1641376 w 1641376"/>
              <a:gd name="connsiteY8" fmla="*/ 3353795 h 6722343"/>
              <a:gd name="connsiteX9" fmla="*/ 1425352 w 1641376"/>
              <a:gd name="connsiteY9" fmla="*/ 4001867 h 6722343"/>
              <a:gd name="connsiteX10" fmla="*/ 1137320 w 1641376"/>
              <a:gd name="connsiteY10" fmla="*/ 4577931 h 6722343"/>
              <a:gd name="connsiteX11" fmla="*/ 773723 w 1641376"/>
              <a:gd name="connsiteY11" fmla="*/ 5297013 h 6722343"/>
              <a:gd name="connsiteX12" fmla="*/ 705272 w 1641376"/>
              <a:gd name="connsiteY12" fmla="*/ 5442027 h 6722343"/>
              <a:gd name="connsiteX13" fmla="*/ 489248 w 1641376"/>
              <a:gd name="connsiteY13" fmla="*/ 5730059 h 6722343"/>
              <a:gd name="connsiteX14" fmla="*/ 273224 w 1641376"/>
              <a:gd name="connsiteY14" fmla="*/ 6018091 h 6722343"/>
              <a:gd name="connsiteX15" fmla="*/ 129208 w 1641376"/>
              <a:gd name="connsiteY15" fmla="*/ 6234115 h 6722343"/>
              <a:gd name="connsiteX16" fmla="*/ 0 w 1641376"/>
              <a:gd name="connsiteY16" fmla="*/ 6722343 h 6722343"/>
              <a:gd name="connsiteX0" fmla="*/ 764240 w 1653377"/>
              <a:gd name="connsiteY0" fmla="*/ 0 h 6722343"/>
              <a:gd name="connsiteX1" fmla="*/ 837776 w 1653377"/>
              <a:gd name="connsiteY1" fmla="*/ 236593 h 6722343"/>
              <a:gd name="connsiteX2" fmla="*/ 972059 w 1653377"/>
              <a:gd name="connsiteY2" fmla="*/ 728962 h 6722343"/>
              <a:gd name="connsiteX3" fmla="*/ 1065312 w 1653377"/>
              <a:gd name="connsiteY3" fmla="*/ 1193555 h 6722343"/>
              <a:gd name="connsiteX4" fmla="*/ 1137319 w 1653377"/>
              <a:gd name="connsiteY4" fmla="*/ 1409579 h 6722343"/>
              <a:gd name="connsiteX5" fmla="*/ 1281335 w 1653377"/>
              <a:gd name="connsiteY5" fmla="*/ 1697611 h 6722343"/>
              <a:gd name="connsiteX6" fmla="*/ 1353343 w 1653377"/>
              <a:gd name="connsiteY6" fmla="*/ 2129659 h 6722343"/>
              <a:gd name="connsiteX7" fmla="*/ 1353344 w 1653377"/>
              <a:gd name="connsiteY7" fmla="*/ 2664296 h 6722343"/>
              <a:gd name="connsiteX8" fmla="*/ 1641376 w 1653377"/>
              <a:gd name="connsiteY8" fmla="*/ 3353795 h 6722343"/>
              <a:gd name="connsiteX9" fmla="*/ 1425352 w 1653377"/>
              <a:gd name="connsiteY9" fmla="*/ 4001867 h 6722343"/>
              <a:gd name="connsiteX10" fmla="*/ 1137320 w 1653377"/>
              <a:gd name="connsiteY10" fmla="*/ 4577931 h 6722343"/>
              <a:gd name="connsiteX11" fmla="*/ 773723 w 1653377"/>
              <a:gd name="connsiteY11" fmla="*/ 5297013 h 6722343"/>
              <a:gd name="connsiteX12" fmla="*/ 705272 w 1653377"/>
              <a:gd name="connsiteY12" fmla="*/ 5442027 h 6722343"/>
              <a:gd name="connsiteX13" fmla="*/ 489248 w 1653377"/>
              <a:gd name="connsiteY13" fmla="*/ 5730059 h 6722343"/>
              <a:gd name="connsiteX14" fmla="*/ 273224 w 1653377"/>
              <a:gd name="connsiteY14" fmla="*/ 6018091 h 6722343"/>
              <a:gd name="connsiteX15" fmla="*/ 129208 w 1653377"/>
              <a:gd name="connsiteY15" fmla="*/ 6234115 h 6722343"/>
              <a:gd name="connsiteX16" fmla="*/ 0 w 1653377"/>
              <a:gd name="connsiteY16" fmla="*/ 6722343 h 6722343"/>
              <a:gd name="connsiteX0" fmla="*/ 764240 w 1653377"/>
              <a:gd name="connsiteY0" fmla="*/ 0 h 6722343"/>
              <a:gd name="connsiteX1" fmla="*/ 837776 w 1653377"/>
              <a:gd name="connsiteY1" fmla="*/ 236593 h 6722343"/>
              <a:gd name="connsiteX2" fmla="*/ 972059 w 1653377"/>
              <a:gd name="connsiteY2" fmla="*/ 728962 h 6722343"/>
              <a:gd name="connsiteX3" fmla="*/ 1065312 w 1653377"/>
              <a:gd name="connsiteY3" fmla="*/ 1193555 h 6722343"/>
              <a:gd name="connsiteX4" fmla="*/ 1137319 w 1653377"/>
              <a:gd name="connsiteY4" fmla="*/ 1409579 h 6722343"/>
              <a:gd name="connsiteX5" fmla="*/ 1281335 w 1653377"/>
              <a:gd name="connsiteY5" fmla="*/ 1697611 h 6722343"/>
              <a:gd name="connsiteX6" fmla="*/ 1209328 w 1653377"/>
              <a:gd name="connsiteY6" fmla="*/ 2160240 h 6722343"/>
              <a:gd name="connsiteX7" fmla="*/ 1353344 w 1653377"/>
              <a:gd name="connsiteY7" fmla="*/ 2664296 h 6722343"/>
              <a:gd name="connsiteX8" fmla="*/ 1641376 w 1653377"/>
              <a:gd name="connsiteY8" fmla="*/ 3353795 h 6722343"/>
              <a:gd name="connsiteX9" fmla="*/ 1425352 w 1653377"/>
              <a:gd name="connsiteY9" fmla="*/ 4001867 h 6722343"/>
              <a:gd name="connsiteX10" fmla="*/ 1137320 w 1653377"/>
              <a:gd name="connsiteY10" fmla="*/ 4577931 h 6722343"/>
              <a:gd name="connsiteX11" fmla="*/ 773723 w 1653377"/>
              <a:gd name="connsiteY11" fmla="*/ 5297013 h 6722343"/>
              <a:gd name="connsiteX12" fmla="*/ 705272 w 1653377"/>
              <a:gd name="connsiteY12" fmla="*/ 5442027 h 6722343"/>
              <a:gd name="connsiteX13" fmla="*/ 489248 w 1653377"/>
              <a:gd name="connsiteY13" fmla="*/ 5730059 h 6722343"/>
              <a:gd name="connsiteX14" fmla="*/ 273224 w 1653377"/>
              <a:gd name="connsiteY14" fmla="*/ 6018091 h 6722343"/>
              <a:gd name="connsiteX15" fmla="*/ 129208 w 1653377"/>
              <a:gd name="connsiteY15" fmla="*/ 6234115 h 6722343"/>
              <a:gd name="connsiteX16" fmla="*/ 0 w 1653377"/>
              <a:gd name="connsiteY16" fmla="*/ 6722343 h 6722343"/>
              <a:gd name="connsiteX0" fmla="*/ 764240 w 1653377"/>
              <a:gd name="connsiteY0" fmla="*/ 0 h 6722343"/>
              <a:gd name="connsiteX1" fmla="*/ 837776 w 1653377"/>
              <a:gd name="connsiteY1" fmla="*/ 236593 h 6722343"/>
              <a:gd name="connsiteX2" fmla="*/ 972059 w 1653377"/>
              <a:gd name="connsiteY2" fmla="*/ 728962 h 6722343"/>
              <a:gd name="connsiteX3" fmla="*/ 1065312 w 1653377"/>
              <a:gd name="connsiteY3" fmla="*/ 1193555 h 6722343"/>
              <a:gd name="connsiteX4" fmla="*/ 1137319 w 1653377"/>
              <a:gd name="connsiteY4" fmla="*/ 1409579 h 6722343"/>
              <a:gd name="connsiteX5" fmla="*/ 1209328 w 1653377"/>
              <a:gd name="connsiteY5" fmla="*/ 1728192 h 6722343"/>
              <a:gd name="connsiteX6" fmla="*/ 1209328 w 1653377"/>
              <a:gd name="connsiteY6" fmla="*/ 2160240 h 6722343"/>
              <a:gd name="connsiteX7" fmla="*/ 1353344 w 1653377"/>
              <a:gd name="connsiteY7" fmla="*/ 2664296 h 6722343"/>
              <a:gd name="connsiteX8" fmla="*/ 1641376 w 1653377"/>
              <a:gd name="connsiteY8" fmla="*/ 3353795 h 6722343"/>
              <a:gd name="connsiteX9" fmla="*/ 1425352 w 1653377"/>
              <a:gd name="connsiteY9" fmla="*/ 4001867 h 6722343"/>
              <a:gd name="connsiteX10" fmla="*/ 1137320 w 1653377"/>
              <a:gd name="connsiteY10" fmla="*/ 4577931 h 6722343"/>
              <a:gd name="connsiteX11" fmla="*/ 773723 w 1653377"/>
              <a:gd name="connsiteY11" fmla="*/ 5297013 h 6722343"/>
              <a:gd name="connsiteX12" fmla="*/ 705272 w 1653377"/>
              <a:gd name="connsiteY12" fmla="*/ 5442027 h 6722343"/>
              <a:gd name="connsiteX13" fmla="*/ 489248 w 1653377"/>
              <a:gd name="connsiteY13" fmla="*/ 5730059 h 6722343"/>
              <a:gd name="connsiteX14" fmla="*/ 273224 w 1653377"/>
              <a:gd name="connsiteY14" fmla="*/ 6018091 h 6722343"/>
              <a:gd name="connsiteX15" fmla="*/ 129208 w 1653377"/>
              <a:gd name="connsiteY15" fmla="*/ 6234115 h 6722343"/>
              <a:gd name="connsiteX16" fmla="*/ 0 w 1653377"/>
              <a:gd name="connsiteY16" fmla="*/ 6722343 h 6722343"/>
              <a:gd name="connsiteX0" fmla="*/ 764240 w 1653377"/>
              <a:gd name="connsiteY0" fmla="*/ 0 h 6722343"/>
              <a:gd name="connsiteX1" fmla="*/ 837776 w 1653377"/>
              <a:gd name="connsiteY1" fmla="*/ 236593 h 6722343"/>
              <a:gd name="connsiteX2" fmla="*/ 1065312 w 1653377"/>
              <a:gd name="connsiteY2" fmla="*/ 936104 h 6722343"/>
              <a:gd name="connsiteX3" fmla="*/ 1065312 w 1653377"/>
              <a:gd name="connsiteY3" fmla="*/ 1193555 h 6722343"/>
              <a:gd name="connsiteX4" fmla="*/ 1137319 w 1653377"/>
              <a:gd name="connsiteY4" fmla="*/ 1409579 h 6722343"/>
              <a:gd name="connsiteX5" fmla="*/ 1209328 w 1653377"/>
              <a:gd name="connsiteY5" fmla="*/ 1728192 h 6722343"/>
              <a:gd name="connsiteX6" fmla="*/ 1209328 w 1653377"/>
              <a:gd name="connsiteY6" fmla="*/ 2160240 h 6722343"/>
              <a:gd name="connsiteX7" fmla="*/ 1353344 w 1653377"/>
              <a:gd name="connsiteY7" fmla="*/ 2664296 h 6722343"/>
              <a:gd name="connsiteX8" fmla="*/ 1641376 w 1653377"/>
              <a:gd name="connsiteY8" fmla="*/ 3353795 h 6722343"/>
              <a:gd name="connsiteX9" fmla="*/ 1425352 w 1653377"/>
              <a:gd name="connsiteY9" fmla="*/ 4001867 h 6722343"/>
              <a:gd name="connsiteX10" fmla="*/ 1137320 w 1653377"/>
              <a:gd name="connsiteY10" fmla="*/ 4577931 h 6722343"/>
              <a:gd name="connsiteX11" fmla="*/ 773723 w 1653377"/>
              <a:gd name="connsiteY11" fmla="*/ 5297013 h 6722343"/>
              <a:gd name="connsiteX12" fmla="*/ 705272 w 1653377"/>
              <a:gd name="connsiteY12" fmla="*/ 5442027 h 6722343"/>
              <a:gd name="connsiteX13" fmla="*/ 489248 w 1653377"/>
              <a:gd name="connsiteY13" fmla="*/ 5730059 h 6722343"/>
              <a:gd name="connsiteX14" fmla="*/ 273224 w 1653377"/>
              <a:gd name="connsiteY14" fmla="*/ 6018091 h 6722343"/>
              <a:gd name="connsiteX15" fmla="*/ 129208 w 1653377"/>
              <a:gd name="connsiteY15" fmla="*/ 6234115 h 6722343"/>
              <a:gd name="connsiteX16" fmla="*/ 0 w 1653377"/>
              <a:gd name="connsiteY16" fmla="*/ 6722343 h 6722343"/>
              <a:gd name="connsiteX0" fmla="*/ 764240 w 1653377"/>
              <a:gd name="connsiteY0" fmla="*/ 0 h 6722343"/>
              <a:gd name="connsiteX1" fmla="*/ 837776 w 1653377"/>
              <a:gd name="connsiteY1" fmla="*/ 236593 h 6722343"/>
              <a:gd name="connsiteX2" fmla="*/ 1065312 w 1653377"/>
              <a:gd name="connsiteY2" fmla="*/ 936104 h 6722343"/>
              <a:gd name="connsiteX3" fmla="*/ 1137319 w 1653377"/>
              <a:gd name="connsiteY3" fmla="*/ 1409579 h 6722343"/>
              <a:gd name="connsiteX4" fmla="*/ 1209328 w 1653377"/>
              <a:gd name="connsiteY4" fmla="*/ 1728192 h 6722343"/>
              <a:gd name="connsiteX5" fmla="*/ 1209328 w 1653377"/>
              <a:gd name="connsiteY5" fmla="*/ 2160240 h 6722343"/>
              <a:gd name="connsiteX6" fmla="*/ 1353344 w 1653377"/>
              <a:gd name="connsiteY6" fmla="*/ 2664296 h 6722343"/>
              <a:gd name="connsiteX7" fmla="*/ 1641376 w 1653377"/>
              <a:gd name="connsiteY7" fmla="*/ 3353795 h 6722343"/>
              <a:gd name="connsiteX8" fmla="*/ 1425352 w 1653377"/>
              <a:gd name="connsiteY8" fmla="*/ 4001867 h 6722343"/>
              <a:gd name="connsiteX9" fmla="*/ 1137320 w 1653377"/>
              <a:gd name="connsiteY9" fmla="*/ 4577931 h 6722343"/>
              <a:gd name="connsiteX10" fmla="*/ 773723 w 1653377"/>
              <a:gd name="connsiteY10" fmla="*/ 5297013 h 6722343"/>
              <a:gd name="connsiteX11" fmla="*/ 705272 w 1653377"/>
              <a:gd name="connsiteY11" fmla="*/ 5442027 h 6722343"/>
              <a:gd name="connsiteX12" fmla="*/ 489248 w 1653377"/>
              <a:gd name="connsiteY12" fmla="*/ 5730059 h 6722343"/>
              <a:gd name="connsiteX13" fmla="*/ 273224 w 1653377"/>
              <a:gd name="connsiteY13" fmla="*/ 6018091 h 6722343"/>
              <a:gd name="connsiteX14" fmla="*/ 129208 w 1653377"/>
              <a:gd name="connsiteY14" fmla="*/ 6234115 h 6722343"/>
              <a:gd name="connsiteX15" fmla="*/ 0 w 1653377"/>
              <a:gd name="connsiteY15" fmla="*/ 6722343 h 6722343"/>
              <a:gd name="connsiteX0" fmla="*/ 764240 w 1653377"/>
              <a:gd name="connsiteY0" fmla="*/ 12048 h 6734391"/>
              <a:gd name="connsiteX1" fmla="*/ 777280 w 1653377"/>
              <a:gd name="connsiteY1" fmla="*/ 39432 h 6734391"/>
              <a:gd name="connsiteX2" fmla="*/ 837776 w 1653377"/>
              <a:gd name="connsiteY2" fmla="*/ 248641 h 6734391"/>
              <a:gd name="connsiteX3" fmla="*/ 1065312 w 1653377"/>
              <a:gd name="connsiteY3" fmla="*/ 948152 h 6734391"/>
              <a:gd name="connsiteX4" fmla="*/ 1137319 w 1653377"/>
              <a:gd name="connsiteY4" fmla="*/ 1421627 h 6734391"/>
              <a:gd name="connsiteX5" fmla="*/ 1209328 w 1653377"/>
              <a:gd name="connsiteY5" fmla="*/ 1740240 h 6734391"/>
              <a:gd name="connsiteX6" fmla="*/ 1209328 w 1653377"/>
              <a:gd name="connsiteY6" fmla="*/ 2172288 h 6734391"/>
              <a:gd name="connsiteX7" fmla="*/ 1353344 w 1653377"/>
              <a:gd name="connsiteY7" fmla="*/ 2676344 h 6734391"/>
              <a:gd name="connsiteX8" fmla="*/ 1641376 w 1653377"/>
              <a:gd name="connsiteY8" fmla="*/ 3365843 h 6734391"/>
              <a:gd name="connsiteX9" fmla="*/ 1425352 w 1653377"/>
              <a:gd name="connsiteY9" fmla="*/ 4013915 h 6734391"/>
              <a:gd name="connsiteX10" fmla="*/ 1137320 w 1653377"/>
              <a:gd name="connsiteY10" fmla="*/ 4589979 h 6734391"/>
              <a:gd name="connsiteX11" fmla="*/ 773723 w 1653377"/>
              <a:gd name="connsiteY11" fmla="*/ 5309061 h 6734391"/>
              <a:gd name="connsiteX12" fmla="*/ 705272 w 1653377"/>
              <a:gd name="connsiteY12" fmla="*/ 5454075 h 6734391"/>
              <a:gd name="connsiteX13" fmla="*/ 489248 w 1653377"/>
              <a:gd name="connsiteY13" fmla="*/ 5742107 h 6734391"/>
              <a:gd name="connsiteX14" fmla="*/ 273224 w 1653377"/>
              <a:gd name="connsiteY14" fmla="*/ 6030139 h 6734391"/>
              <a:gd name="connsiteX15" fmla="*/ 129208 w 1653377"/>
              <a:gd name="connsiteY15" fmla="*/ 6246163 h 6734391"/>
              <a:gd name="connsiteX16" fmla="*/ 0 w 1653377"/>
              <a:gd name="connsiteY16" fmla="*/ 6734391 h 6734391"/>
              <a:gd name="connsiteX0" fmla="*/ 764240 w 1653377"/>
              <a:gd name="connsiteY0" fmla="*/ 0 h 6722343"/>
              <a:gd name="connsiteX1" fmla="*/ 837776 w 1653377"/>
              <a:gd name="connsiteY1" fmla="*/ 236593 h 6722343"/>
              <a:gd name="connsiteX2" fmla="*/ 1065312 w 1653377"/>
              <a:gd name="connsiteY2" fmla="*/ 936104 h 6722343"/>
              <a:gd name="connsiteX3" fmla="*/ 1137319 w 1653377"/>
              <a:gd name="connsiteY3" fmla="*/ 1409579 h 6722343"/>
              <a:gd name="connsiteX4" fmla="*/ 1209328 w 1653377"/>
              <a:gd name="connsiteY4" fmla="*/ 1728192 h 6722343"/>
              <a:gd name="connsiteX5" fmla="*/ 1209328 w 1653377"/>
              <a:gd name="connsiteY5" fmla="*/ 2160240 h 6722343"/>
              <a:gd name="connsiteX6" fmla="*/ 1353344 w 1653377"/>
              <a:gd name="connsiteY6" fmla="*/ 2664296 h 6722343"/>
              <a:gd name="connsiteX7" fmla="*/ 1641376 w 1653377"/>
              <a:gd name="connsiteY7" fmla="*/ 3353795 h 6722343"/>
              <a:gd name="connsiteX8" fmla="*/ 1425352 w 1653377"/>
              <a:gd name="connsiteY8" fmla="*/ 4001867 h 6722343"/>
              <a:gd name="connsiteX9" fmla="*/ 1137320 w 1653377"/>
              <a:gd name="connsiteY9" fmla="*/ 4577931 h 6722343"/>
              <a:gd name="connsiteX10" fmla="*/ 773723 w 1653377"/>
              <a:gd name="connsiteY10" fmla="*/ 5297013 h 6722343"/>
              <a:gd name="connsiteX11" fmla="*/ 705272 w 1653377"/>
              <a:gd name="connsiteY11" fmla="*/ 5442027 h 6722343"/>
              <a:gd name="connsiteX12" fmla="*/ 489248 w 1653377"/>
              <a:gd name="connsiteY12" fmla="*/ 5730059 h 6722343"/>
              <a:gd name="connsiteX13" fmla="*/ 273224 w 1653377"/>
              <a:gd name="connsiteY13" fmla="*/ 6018091 h 6722343"/>
              <a:gd name="connsiteX14" fmla="*/ 129208 w 1653377"/>
              <a:gd name="connsiteY14" fmla="*/ 6234115 h 6722343"/>
              <a:gd name="connsiteX15" fmla="*/ 0 w 1653377"/>
              <a:gd name="connsiteY15" fmla="*/ 6722343 h 6722343"/>
              <a:gd name="connsiteX0" fmla="*/ 764240 w 1653377"/>
              <a:gd name="connsiteY0" fmla="*/ 12048 h 6734391"/>
              <a:gd name="connsiteX1" fmla="*/ 777280 w 1653377"/>
              <a:gd name="connsiteY1" fmla="*/ 39432 h 6734391"/>
              <a:gd name="connsiteX2" fmla="*/ 837776 w 1653377"/>
              <a:gd name="connsiteY2" fmla="*/ 248641 h 6734391"/>
              <a:gd name="connsiteX3" fmla="*/ 1065312 w 1653377"/>
              <a:gd name="connsiteY3" fmla="*/ 948152 h 6734391"/>
              <a:gd name="connsiteX4" fmla="*/ 1137319 w 1653377"/>
              <a:gd name="connsiteY4" fmla="*/ 1421627 h 6734391"/>
              <a:gd name="connsiteX5" fmla="*/ 1209328 w 1653377"/>
              <a:gd name="connsiteY5" fmla="*/ 1740240 h 6734391"/>
              <a:gd name="connsiteX6" fmla="*/ 1209328 w 1653377"/>
              <a:gd name="connsiteY6" fmla="*/ 2172288 h 6734391"/>
              <a:gd name="connsiteX7" fmla="*/ 1353344 w 1653377"/>
              <a:gd name="connsiteY7" fmla="*/ 2676344 h 6734391"/>
              <a:gd name="connsiteX8" fmla="*/ 1641376 w 1653377"/>
              <a:gd name="connsiteY8" fmla="*/ 3365843 h 6734391"/>
              <a:gd name="connsiteX9" fmla="*/ 1425352 w 1653377"/>
              <a:gd name="connsiteY9" fmla="*/ 4013915 h 6734391"/>
              <a:gd name="connsiteX10" fmla="*/ 1137320 w 1653377"/>
              <a:gd name="connsiteY10" fmla="*/ 4589979 h 6734391"/>
              <a:gd name="connsiteX11" fmla="*/ 773723 w 1653377"/>
              <a:gd name="connsiteY11" fmla="*/ 5309061 h 6734391"/>
              <a:gd name="connsiteX12" fmla="*/ 705272 w 1653377"/>
              <a:gd name="connsiteY12" fmla="*/ 5454075 h 6734391"/>
              <a:gd name="connsiteX13" fmla="*/ 489248 w 1653377"/>
              <a:gd name="connsiteY13" fmla="*/ 5742107 h 6734391"/>
              <a:gd name="connsiteX14" fmla="*/ 273224 w 1653377"/>
              <a:gd name="connsiteY14" fmla="*/ 6030139 h 6734391"/>
              <a:gd name="connsiteX15" fmla="*/ 129208 w 1653377"/>
              <a:gd name="connsiteY15" fmla="*/ 6246163 h 6734391"/>
              <a:gd name="connsiteX16" fmla="*/ 0 w 1653377"/>
              <a:gd name="connsiteY16" fmla="*/ 6734391 h 6734391"/>
              <a:gd name="connsiteX0" fmla="*/ 764240 w 1653377"/>
              <a:gd name="connsiteY0" fmla="*/ 0 h 6722343"/>
              <a:gd name="connsiteX1" fmla="*/ 837776 w 1653377"/>
              <a:gd name="connsiteY1" fmla="*/ 236593 h 6722343"/>
              <a:gd name="connsiteX2" fmla="*/ 1065312 w 1653377"/>
              <a:gd name="connsiteY2" fmla="*/ 936104 h 6722343"/>
              <a:gd name="connsiteX3" fmla="*/ 1137319 w 1653377"/>
              <a:gd name="connsiteY3" fmla="*/ 1409579 h 6722343"/>
              <a:gd name="connsiteX4" fmla="*/ 1209328 w 1653377"/>
              <a:gd name="connsiteY4" fmla="*/ 1728192 h 6722343"/>
              <a:gd name="connsiteX5" fmla="*/ 1209328 w 1653377"/>
              <a:gd name="connsiteY5" fmla="*/ 2160240 h 6722343"/>
              <a:gd name="connsiteX6" fmla="*/ 1353344 w 1653377"/>
              <a:gd name="connsiteY6" fmla="*/ 2664296 h 6722343"/>
              <a:gd name="connsiteX7" fmla="*/ 1641376 w 1653377"/>
              <a:gd name="connsiteY7" fmla="*/ 3353795 h 6722343"/>
              <a:gd name="connsiteX8" fmla="*/ 1425352 w 1653377"/>
              <a:gd name="connsiteY8" fmla="*/ 4001867 h 6722343"/>
              <a:gd name="connsiteX9" fmla="*/ 1137320 w 1653377"/>
              <a:gd name="connsiteY9" fmla="*/ 4577931 h 6722343"/>
              <a:gd name="connsiteX10" fmla="*/ 773723 w 1653377"/>
              <a:gd name="connsiteY10" fmla="*/ 5297013 h 6722343"/>
              <a:gd name="connsiteX11" fmla="*/ 705272 w 1653377"/>
              <a:gd name="connsiteY11" fmla="*/ 5442027 h 6722343"/>
              <a:gd name="connsiteX12" fmla="*/ 489248 w 1653377"/>
              <a:gd name="connsiteY12" fmla="*/ 5730059 h 6722343"/>
              <a:gd name="connsiteX13" fmla="*/ 273224 w 1653377"/>
              <a:gd name="connsiteY13" fmla="*/ 6018091 h 6722343"/>
              <a:gd name="connsiteX14" fmla="*/ 129208 w 1653377"/>
              <a:gd name="connsiteY14" fmla="*/ 6234115 h 6722343"/>
              <a:gd name="connsiteX15" fmla="*/ 0 w 1653377"/>
              <a:gd name="connsiteY15" fmla="*/ 6722343 h 6722343"/>
              <a:gd name="connsiteX0" fmla="*/ 777280 w 1653377"/>
              <a:gd name="connsiteY0" fmla="*/ 0 h 6694959"/>
              <a:gd name="connsiteX1" fmla="*/ 837776 w 1653377"/>
              <a:gd name="connsiteY1" fmla="*/ 209209 h 6694959"/>
              <a:gd name="connsiteX2" fmla="*/ 1065312 w 1653377"/>
              <a:gd name="connsiteY2" fmla="*/ 908720 h 6694959"/>
              <a:gd name="connsiteX3" fmla="*/ 1137319 w 1653377"/>
              <a:gd name="connsiteY3" fmla="*/ 1382195 h 6694959"/>
              <a:gd name="connsiteX4" fmla="*/ 1209328 w 1653377"/>
              <a:gd name="connsiteY4" fmla="*/ 1700808 h 6694959"/>
              <a:gd name="connsiteX5" fmla="*/ 1209328 w 1653377"/>
              <a:gd name="connsiteY5" fmla="*/ 2132856 h 6694959"/>
              <a:gd name="connsiteX6" fmla="*/ 1353344 w 1653377"/>
              <a:gd name="connsiteY6" fmla="*/ 2636912 h 6694959"/>
              <a:gd name="connsiteX7" fmla="*/ 1641376 w 1653377"/>
              <a:gd name="connsiteY7" fmla="*/ 3326411 h 6694959"/>
              <a:gd name="connsiteX8" fmla="*/ 1425352 w 1653377"/>
              <a:gd name="connsiteY8" fmla="*/ 3974483 h 6694959"/>
              <a:gd name="connsiteX9" fmla="*/ 1137320 w 1653377"/>
              <a:gd name="connsiteY9" fmla="*/ 4550547 h 6694959"/>
              <a:gd name="connsiteX10" fmla="*/ 773723 w 1653377"/>
              <a:gd name="connsiteY10" fmla="*/ 5269629 h 6694959"/>
              <a:gd name="connsiteX11" fmla="*/ 705272 w 1653377"/>
              <a:gd name="connsiteY11" fmla="*/ 5414643 h 6694959"/>
              <a:gd name="connsiteX12" fmla="*/ 489248 w 1653377"/>
              <a:gd name="connsiteY12" fmla="*/ 5702675 h 6694959"/>
              <a:gd name="connsiteX13" fmla="*/ 273224 w 1653377"/>
              <a:gd name="connsiteY13" fmla="*/ 5990707 h 6694959"/>
              <a:gd name="connsiteX14" fmla="*/ 129208 w 1653377"/>
              <a:gd name="connsiteY14" fmla="*/ 6206731 h 6694959"/>
              <a:gd name="connsiteX15" fmla="*/ 0 w 1653377"/>
              <a:gd name="connsiteY15" fmla="*/ 6694959 h 6694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53377" h="6694959">
                <a:moveTo>
                  <a:pt x="777280" y="0"/>
                </a:moveTo>
                <a:cubicBezTo>
                  <a:pt x="792600" y="49290"/>
                  <a:pt x="789771" y="57756"/>
                  <a:pt x="837776" y="209209"/>
                </a:cubicBezTo>
                <a:cubicBezTo>
                  <a:pt x="885781" y="360662"/>
                  <a:pt x="1015388" y="713222"/>
                  <a:pt x="1065312" y="908720"/>
                </a:cubicBezTo>
                <a:cubicBezTo>
                  <a:pt x="1115236" y="1104218"/>
                  <a:pt x="1113316" y="1250180"/>
                  <a:pt x="1137319" y="1382195"/>
                </a:cubicBezTo>
                <a:cubicBezTo>
                  <a:pt x="1161322" y="1514210"/>
                  <a:pt x="1197326" y="1575698"/>
                  <a:pt x="1209328" y="1700808"/>
                </a:cubicBezTo>
                <a:cubicBezTo>
                  <a:pt x="1221330" y="1825918"/>
                  <a:pt x="1185325" y="1976839"/>
                  <a:pt x="1209328" y="2132856"/>
                </a:cubicBezTo>
                <a:cubicBezTo>
                  <a:pt x="1233331" y="2288873"/>
                  <a:pt x="1281336" y="2437986"/>
                  <a:pt x="1353344" y="2636912"/>
                </a:cubicBezTo>
                <a:cubicBezTo>
                  <a:pt x="1425352" y="2835838"/>
                  <a:pt x="1629375" y="3103483"/>
                  <a:pt x="1641376" y="3326411"/>
                </a:cubicBezTo>
                <a:cubicBezTo>
                  <a:pt x="1653377" y="3549339"/>
                  <a:pt x="1517189" y="3786369"/>
                  <a:pt x="1425352" y="3974483"/>
                </a:cubicBezTo>
                <a:lnTo>
                  <a:pt x="1137320" y="4550547"/>
                </a:lnTo>
                <a:lnTo>
                  <a:pt x="773723" y="5269629"/>
                </a:lnTo>
                <a:lnTo>
                  <a:pt x="705272" y="5414643"/>
                </a:lnTo>
                <a:cubicBezTo>
                  <a:pt x="657860" y="5486817"/>
                  <a:pt x="561256" y="5606664"/>
                  <a:pt x="489248" y="5702675"/>
                </a:cubicBezTo>
                <a:cubicBezTo>
                  <a:pt x="417240" y="5798686"/>
                  <a:pt x="333231" y="5906698"/>
                  <a:pt x="273224" y="5990707"/>
                </a:cubicBezTo>
                <a:cubicBezTo>
                  <a:pt x="213217" y="6074716"/>
                  <a:pt x="206878" y="6066064"/>
                  <a:pt x="129208" y="6206731"/>
                </a:cubicBezTo>
                <a:cubicBezTo>
                  <a:pt x="58851" y="6385545"/>
                  <a:pt x="24003" y="6591511"/>
                  <a:pt x="0" y="6694959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94992" y="908720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</a:rPr>
              <a:t>Екатеринбург</a:t>
            </a:r>
            <a:endParaRPr lang="ru-RU" i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 rot="17940000">
            <a:off x="-31732" y="4856263"/>
            <a:ext cx="31969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sz="2000" dirty="0" smtClean="0">
                <a:ln>
                  <a:solidFill>
                    <a:schemeClr val="bg1"/>
                  </a:solidFill>
                </a:ln>
              </a:rPr>
              <a:t>Главный Уральский разлом</a:t>
            </a:r>
            <a:endParaRPr lang="ru-RU" sz="20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1691680" y="2924944"/>
            <a:ext cx="576064" cy="792088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499992" y="0"/>
            <a:ext cx="4644008" cy="223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Задача № 2</a:t>
            </a:r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  <a:r>
              <a:rPr lang="ru-RU" sz="2400" b="1" dirty="0" smtClean="0">
                <a:latin typeface="Arial Narrow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определение кинематики </a:t>
            </a:r>
            <a:r>
              <a:rPr lang="ru-RU" sz="3200" b="1" dirty="0" err="1" smtClean="0">
                <a:latin typeface="Arial Narrow" pitchFamily="34" charset="0"/>
              </a:rPr>
              <a:t>Тараташской</a:t>
            </a:r>
            <a:r>
              <a:rPr lang="ru-RU" sz="3200" b="1" dirty="0" smtClean="0">
                <a:latin typeface="Arial Narrow" pitchFamily="34" charset="0"/>
              </a:rPr>
              <a:t> зоны </a:t>
            </a:r>
            <a:r>
              <a:rPr lang="ru-RU" sz="3200" b="1" dirty="0" err="1" smtClean="0">
                <a:latin typeface="Arial Narrow" pitchFamily="34" charset="0"/>
              </a:rPr>
              <a:t>бластомилонитов</a:t>
            </a:r>
            <a:endParaRPr lang="ru-RU" sz="3200" b="1" dirty="0" smtClean="0">
              <a:latin typeface="Arial Narrow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по мезо- и микроструктурным элементам</a:t>
            </a:r>
          </a:p>
        </p:txBody>
      </p:sp>
    </p:spTree>
    <p:extLst>
      <p:ext uri="{BB962C8B-B14F-4D97-AF65-F5344CB8AC3E}">
        <p14:creationId xmlns:p14="http://schemas.microsoft.com/office/powerpoint/2010/main" xmlns="" val="20088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44624"/>
            <a:ext cx="3216975" cy="67655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188640"/>
            <a:ext cx="5857884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 пределах  </a:t>
            </a:r>
            <a:r>
              <a:rPr lang="ru-RU" sz="2200" dirty="0" err="1" smtClean="0">
                <a:latin typeface="Arial Narrow" panose="020B0606020202030204" pitchFamily="34" charset="0"/>
              </a:rPr>
              <a:t>Мерзелинского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  <a:r>
              <a:rPr lang="ru-RU" sz="2200" dirty="0" err="1" smtClean="0">
                <a:latin typeface="Arial Narrow" panose="020B0606020202030204" pitchFamily="34" charset="0"/>
              </a:rPr>
              <a:t>сдвиго-надвига</a:t>
            </a:r>
            <a:r>
              <a:rPr lang="ru-RU" sz="2200" dirty="0" smtClean="0">
                <a:latin typeface="Arial Narrow" panose="020B0606020202030204" pitchFamily="34" charset="0"/>
              </a:rPr>
              <a:t>,  параллельного Главному Уральскому разлому, </a:t>
            </a:r>
            <a:r>
              <a:rPr lang="ru-RU" sz="2200" dirty="0" err="1" smtClean="0">
                <a:latin typeface="Arial Narrow" panose="020B0606020202030204" pitchFamily="34" charset="0"/>
              </a:rPr>
              <a:t>левосдвиговые</a:t>
            </a:r>
            <a:r>
              <a:rPr lang="ru-RU" sz="2200" dirty="0" smtClean="0">
                <a:latin typeface="Arial Narrow" panose="020B0606020202030204" pitchFamily="34" charset="0"/>
              </a:rPr>
              <a:t> структуры выражены наклонными и опрокинутыми складками северо-западной вергентности с пологими шарнирами.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 rot="3102544" flipH="1">
            <a:off x="8456334" y="208664"/>
            <a:ext cx="568305" cy="160729"/>
          </a:xfrm>
          <a:custGeom>
            <a:avLst/>
            <a:gdLst>
              <a:gd name="connsiteX0" fmla="*/ 0 w 1077685"/>
              <a:gd name="connsiteY0" fmla="*/ 250372 h 250372"/>
              <a:gd name="connsiteX1" fmla="*/ 1077685 w 1077685"/>
              <a:gd name="connsiteY1" fmla="*/ 250372 h 250372"/>
              <a:gd name="connsiteX2" fmla="*/ 762000 w 1077685"/>
              <a:gd name="connsiteY2" fmla="*/ 0 h 250372"/>
              <a:gd name="connsiteX3" fmla="*/ 762000 w 1077685"/>
              <a:gd name="connsiteY3" fmla="*/ 141514 h 250372"/>
              <a:gd name="connsiteX4" fmla="*/ 0 w 1077685"/>
              <a:gd name="connsiteY4" fmla="*/ 141514 h 250372"/>
              <a:gd name="connsiteX5" fmla="*/ 0 w 1077685"/>
              <a:gd name="connsiteY5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7685" h="250372">
                <a:moveTo>
                  <a:pt x="0" y="250372"/>
                </a:moveTo>
                <a:lnTo>
                  <a:pt x="1077685" y="250372"/>
                </a:lnTo>
                <a:lnTo>
                  <a:pt x="762000" y="0"/>
                </a:lnTo>
                <a:lnTo>
                  <a:pt x="762000" y="141514"/>
                </a:lnTo>
                <a:lnTo>
                  <a:pt x="0" y="141514"/>
                </a:lnTo>
                <a:lnTo>
                  <a:pt x="0" y="250372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2276872"/>
            <a:ext cx="8743639" cy="3559867"/>
            <a:chOff x="0" y="2276872"/>
            <a:chExt cx="8743639" cy="355986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76872"/>
              <a:ext cx="8743639" cy="324036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899592" y="5301208"/>
              <a:ext cx="4464496" cy="53553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b="1" dirty="0" smtClean="0">
                  <a:latin typeface="Arial Narrow" pitchFamily="34" charset="0"/>
                </a:rPr>
                <a:t>Наклонные и опрокинутые складки в известняках девона (дер. </a:t>
              </a:r>
              <a:r>
                <a:rPr lang="ru-RU" b="1" dirty="0" err="1" smtClean="0">
                  <a:latin typeface="Arial Narrow" pitchFamily="34" charset="0"/>
                </a:rPr>
                <a:t>Уфимка</a:t>
              </a:r>
              <a:r>
                <a:rPr lang="ru-RU" b="1" dirty="0" smtClean="0">
                  <a:latin typeface="Arial Narrow" pitchFamily="34" charset="0"/>
                </a:rPr>
                <a:t>)</a:t>
              </a:r>
              <a:endParaRPr lang="ru-RU" b="1" dirty="0">
                <a:latin typeface="Arial Narrow" pitchFamily="34" charset="0"/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 flipH="1">
              <a:off x="5508104" y="2348880"/>
              <a:ext cx="1077685" cy="250372"/>
            </a:xfrm>
            <a:custGeom>
              <a:avLst/>
              <a:gdLst>
                <a:gd name="connsiteX0" fmla="*/ 0 w 1077685"/>
                <a:gd name="connsiteY0" fmla="*/ 250372 h 250372"/>
                <a:gd name="connsiteX1" fmla="*/ 1077685 w 1077685"/>
                <a:gd name="connsiteY1" fmla="*/ 250372 h 250372"/>
                <a:gd name="connsiteX2" fmla="*/ 762000 w 1077685"/>
                <a:gd name="connsiteY2" fmla="*/ 0 h 250372"/>
                <a:gd name="connsiteX3" fmla="*/ 762000 w 1077685"/>
                <a:gd name="connsiteY3" fmla="*/ 141514 h 250372"/>
                <a:gd name="connsiteX4" fmla="*/ 0 w 1077685"/>
                <a:gd name="connsiteY4" fmla="*/ 141514 h 250372"/>
                <a:gd name="connsiteX5" fmla="*/ 0 w 1077685"/>
                <a:gd name="connsiteY5" fmla="*/ 250372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7685" h="250372">
                  <a:moveTo>
                    <a:pt x="0" y="250372"/>
                  </a:moveTo>
                  <a:lnTo>
                    <a:pt x="1077685" y="250372"/>
                  </a:lnTo>
                  <a:lnTo>
                    <a:pt x="762000" y="0"/>
                  </a:lnTo>
                  <a:lnTo>
                    <a:pt x="762000" y="141514"/>
                  </a:lnTo>
                  <a:lnTo>
                    <a:pt x="0" y="141514"/>
                  </a:lnTo>
                  <a:lnTo>
                    <a:pt x="0" y="250372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 flipH="1">
              <a:off x="1763688" y="2348880"/>
              <a:ext cx="1077685" cy="250372"/>
            </a:xfrm>
            <a:custGeom>
              <a:avLst/>
              <a:gdLst>
                <a:gd name="connsiteX0" fmla="*/ 0 w 1077685"/>
                <a:gd name="connsiteY0" fmla="*/ 250372 h 250372"/>
                <a:gd name="connsiteX1" fmla="*/ 1077685 w 1077685"/>
                <a:gd name="connsiteY1" fmla="*/ 250372 h 250372"/>
                <a:gd name="connsiteX2" fmla="*/ 762000 w 1077685"/>
                <a:gd name="connsiteY2" fmla="*/ 0 h 250372"/>
                <a:gd name="connsiteX3" fmla="*/ 762000 w 1077685"/>
                <a:gd name="connsiteY3" fmla="*/ 141514 h 250372"/>
                <a:gd name="connsiteX4" fmla="*/ 0 w 1077685"/>
                <a:gd name="connsiteY4" fmla="*/ 141514 h 250372"/>
                <a:gd name="connsiteX5" fmla="*/ 0 w 1077685"/>
                <a:gd name="connsiteY5" fmla="*/ 250372 h 25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77685" h="250372">
                  <a:moveTo>
                    <a:pt x="0" y="250372"/>
                  </a:moveTo>
                  <a:lnTo>
                    <a:pt x="1077685" y="250372"/>
                  </a:lnTo>
                  <a:lnTo>
                    <a:pt x="762000" y="0"/>
                  </a:lnTo>
                  <a:lnTo>
                    <a:pt x="762000" y="141514"/>
                  </a:lnTo>
                  <a:lnTo>
                    <a:pt x="0" y="141514"/>
                  </a:lnTo>
                  <a:lnTo>
                    <a:pt x="0" y="250372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7" name="Прямая со стрелкой 6"/>
          <p:cNvCxnSpPr/>
          <p:nvPr/>
        </p:nvCxnSpPr>
        <p:spPr>
          <a:xfrm flipH="1">
            <a:off x="6804248" y="332656"/>
            <a:ext cx="1728192" cy="2304256"/>
          </a:xfrm>
          <a:prstGeom prst="straightConnector1">
            <a:avLst/>
          </a:prstGeom>
          <a:ln w="57150">
            <a:solidFill>
              <a:srgbClr val="FFFF00"/>
            </a:solidFill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3259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868144" y="44624"/>
            <a:ext cx="3216975" cy="676555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-1" y="92224"/>
            <a:ext cx="5508105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Вместе с тем, по периферии Тараташского блока известны </a:t>
            </a:r>
            <a:r>
              <a:rPr lang="ru-RU" sz="2200" dirty="0" err="1" smtClean="0">
                <a:latin typeface="Arial Narrow" panose="020B0606020202030204" pitchFamily="34" charset="0"/>
              </a:rPr>
              <a:t>мезоструктуры</a:t>
            </a:r>
            <a:r>
              <a:rPr lang="ru-RU" sz="2200" dirty="0" smtClean="0">
                <a:latin typeface="Arial Narrow" panose="020B0606020202030204" pitchFamily="34" charset="0"/>
              </a:rPr>
              <a:t>, связанные с </a:t>
            </a:r>
            <a:r>
              <a:rPr lang="ru-RU" sz="2200" dirty="0" err="1" smtClean="0">
                <a:latin typeface="Arial Narrow" panose="020B0606020202030204" pitchFamily="34" charset="0"/>
              </a:rPr>
              <a:t>субширотным</a:t>
            </a:r>
            <a:r>
              <a:rPr lang="ru-RU" sz="2200" dirty="0" smtClean="0">
                <a:latin typeface="Arial Narrow" panose="020B0606020202030204" pitchFamily="34" charset="0"/>
              </a:rPr>
              <a:t> растяжением.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6406358" cy="44991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олилиния 8"/>
          <p:cNvSpPr/>
          <p:nvPr/>
        </p:nvSpPr>
        <p:spPr>
          <a:xfrm rot="656369">
            <a:off x="3649861" y="2736894"/>
            <a:ext cx="1077685" cy="250372"/>
          </a:xfrm>
          <a:custGeom>
            <a:avLst/>
            <a:gdLst>
              <a:gd name="connsiteX0" fmla="*/ 0 w 1077685"/>
              <a:gd name="connsiteY0" fmla="*/ 250372 h 250372"/>
              <a:gd name="connsiteX1" fmla="*/ 1077685 w 1077685"/>
              <a:gd name="connsiteY1" fmla="*/ 250372 h 250372"/>
              <a:gd name="connsiteX2" fmla="*/ 762000 w 1077685"/>
              <a:gd name="connsiteY2" fmla="*/ 0 h 250372"/>
              <a:gd name="connsiteX3" fmla="*/ 762000 w 1077685"/>
              <a:gd name="connsiteY3" fmla="*/ 141514 h 250372"/>
              <a:gd name="connsiteX4" fmla="*/ 0 w 1077685"/>
              <a:gd name="connsiteY4" fmla="*/ 141514 h 250372"/>
              <a:gd name="connsiteX5" fmla="*/ 0 w 1077685"/>
              <a:gd name="connsiteY5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7685" h="250372">
                <a:moveTo>
                  <a:pt x="0" y="250372"/>
                </a:moveTo>
                <a:lnTo>
                  <a:pt x="1077685" y="250372"/>
                </a:lnTo>
                <a:lnTo>
                  <a:pt x="762000" y="0"/>
                </a:lnTo>
                <a:lnTo>
                  <a:pt x="762000" y="141514"/>
                </a:lnTo>
                <a:lnTo>
                  <a:pt x="0" y="141514"/>
                </a:lnTo>
                <a:lnTo>
                  <a:pt x="0" y="250372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251520" y="5373216"/>
            <a:ext cx="3600401" cy="757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Изоклинальные складки волочения в кварцитах среднего рифея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при пологом сбросе (хр. </a:t>
            </a:r>
            <a:r>
              <a:rPr lang="ru-RU" b="1" dirty="0" err="1" smtClean="0">
                <a:latin typeface="Arial Narrow" pitchFamily="34" charset="0"/>
              </a:rPr>
              <a:t>Курма</a:t>
            </a:r>
            <a:r>
              <a:rPr lang="ru-RU" b="1" dirty="0" smtClean="0">
                <a:latin typeface="Arial Narrow" pitchFamily="34" charset="0"/>
              </a:rPr>
              <a:t>)</a:t>
            </a:r>
            <a:endParaRPr lang="ru-RU" b="1" dirty="0">
              <a:latin typeface="Arial Narrow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5500694" y="764704"/>
            <a:ext cx="2887730" cy="1164098"/>
          </a:xfrm>
          <a:prstGeom prst="straightConnector1">
            <a:avLst/>
          </a:prstGeom>
          <a:ln w="57150">
            <a:solidFill>
              <a:srgbClr val="FFFF00"/>
            </a:solidFill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483" y="1056234"/>
            <a:ext cx="736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19050">
                  <a:solidFill>
                    <a:schemeClr val="bg1"/>
                  </a:solidFill>
                </a:ln>
                <a:latin typeface="Impact" panose="020B0806030902050204" pitchFamily="34" charset="0"/>
              </a:rPr>
              <a:t>ЮЗ</a:t>
            </a:r>
            <a:endParaRPr lang="ru-RU" sz="3200" dirty="0">
              <a:ln w="19050">
                <a:solidFill>
                  <a:schemeClr val="bg1"/>
                </a:solidFill>
              </a:ln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2120" y="1098103"/>
            <a:ext cx="638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19050">
                  <a:solidFill>
                    <a:schemeClr val="bg1"/>
                  </a:solidFill>
                </a:ln>
                <a:latin typeface="Impact" panose="020B0806030902050204" pitchFamily="34" charset="0"/>
              </a:rPr>
              <a:t>СВ</a:t>
            </a:r>
            <a:endParaRPr lang="ru-RU" sz="3200" dirty="0">
              <a:ln w="19050">
                <a:solidFill>
                  <a:schemeClr val="bg1"/>
                </a:solidFill>
              </a:ln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093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20223"/>
            <a:ext cx="4776436" cy="67931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30"/>
          <p:cNvSpPr txBox="1">
            <a:spLocks noChangeArrowheads="1"/>
          </p:cNvSpPr>
          <p:nvPr/>
        </p:nvSpPr>
        <p:spPr bwMode="auto">
          <a:xfrm>
            <a:off x="2915816" y="6237312"/>
            <a:ext cx="3168352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err="1" smtClean="0">
                <a:latin typeface="Arial Narrow" pitchFamily="34" charset="0"/>
              </a:rPr>
              <a:t>Госгеолкарта</a:t>
            </a:r>
            <a:r>
              <a:rPr lang="ru-RU" b="1" dirty="0" smtClean="0">
                <a:latin typeface="Arial Narrow" pitchFamily="34" charset="0"/>
              </a:rPr>
              <a:t>-200</a:t>
            </a:r>
            <a:r>
              <a:rPr lang="ru-RU" b="1" dirty="0">
                <a:latin typeface="Arial Narrow" pitchFamily="34" charset="0"/>
              </a:rPr>
              <a:t> </a:t>
            </a:r>
            <a:r>
              <a:rPr lang="ru-RU" b="1" dirty="0" smtClean="0">
                <a:latin typeface="Arial Narrow" pitchFamily="34" charset="0"/>
              </a:rPr>
              <a:t>листа </a:t>
            </a:r>
            <a:r>
              <a:rPr lang="en-US" b="1" dirty="0" smtClean="0">
                <a:latin typeface="Arial Narrow" pitchFamily="34" charset="0"/>
              </a:rPr>
              <a:t>N-40-VI</a:t>
            </a:r>
            <a:r>
              <a:rPr lang="ru-RU" b="1" dirty="0" smtClean="0">
                <a:latin typeface="Arial Narrow" pitchFamily="34" charset="0"/>
              </a:rPr>
              <a:t> (</a:t>
            </a:r>
            <a:r>
              <a:rPr lang="ru-RU" b="1" dirty="0" err="1" smtClean="0">
                <a:latin typeface="Arial Narrow" pitchFamily="34" charset="0"/>
              </a:rPr>
              <a:t>Мосейчук</a:t>
            </a:r>
            <a:r>
              <a:rPr lang="ru-RU" b="1" dirty="0" smtClean="0">
                <a:latin typeface="Arial Narrow" pitchFamily="34" charset="0"/>
              </a:rPr>
              <a:t>, Тевелев и др., 2016)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4536" y="2403955"/>
            <a:ext cx="4319464" cy="369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ru-RU" sz="2200" dirty="0" smtClean="0">
                <a:latin typeface="Impact" panose="020B0806030902050204" pitchFamily="34" charset="0"/>
              </a:rPr>
              <a:t>Фазы деформаций</a:t>
            </a:r>
          </a:p>
          <a:p>
            <a:pPr>
              <a:lnSpc>
                <a:spcPct val="85000"/>
              </a:lnSpc>
            </a:pPr>
            <a:r>
              <a:rPr lang="ru-RU" sz="2200" b="1" dirty="0" smtClean="0">
                <a:latin typeface="Arial Narrow" panose="020B0606020202030204" pitchFamily="34" charset="0"/>
              </a:rPr>
              <a:t>1 фаза – </a:t>
            </a:r>
            <a:r>
              <a:rPr lang="ru-RU" sz="2200" i="1" dirty="0" err="1" smtClean="0">
                <a:latin typeface="Arial Narrow" panose="020B0606020202030204" pitchFamily="34" charset="0"/>
              </a:rPr>
              <a:t>бластомилониты</a:t>
            </a:r>
            <a:r>
              <a:rPr lang="ru-RU" sz="2200" i="1" dirty="0" smtClean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по метаморфическим породам, </a:t>
            </a:r>
            <a:r>
              <a:rPr lang="ru-RU" sz="2200" dirty="0" err="1" smtClean="0">
                <a:latin typeface="Arial Narrow" panose="020B0606020202030204" pitchFamily="34" charset="0"/>
              </a:rPr>
              <a:t>диафторированные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до </a:t>
            </a:r>
            <a:r>
              <a:rPr lang="ru-RU" sz="2200" i="1" dirty="0" smtClean="0">
                <a:latin typeface="Arial Narrow" panose="020B0606020202030204" pitchFamily="34" charset="0"/>
              </a:rPr>
              <a:t>эпидот-амфиболитовой</a:t>
            </a:r>
            <a:r>
              <a:rPr lang="ru-RU" sz="2200" dirty="0" smtClean="0">
                <a:latin typeface="Arial Narrow" panose="020B0606020202030204" pitchFamily="34" charset="0"/>
              </a:rPr>
              <a:t> фации метаморфизма;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sz="2200" b="1" dirty="0" smtClean="0">
                <a:latin typeface="Arial Narrow" panose="020B0606020202030204" pitchFamily="34" charset="0"/>
              </a:rPr>
              <a:t>2 фаза –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  <a:r>
              <a:rPr lang="ru-RU" sz="2200" i="1" dirty="0" err="1" smtClean="0">
                <a:latin typeface="Arial Narrow" panose="020B0606020202030204" pitchFamily="34" charset="0"/>
              </a:rPr>
              <a:t>милониты</a:t>
            </a:r>
            <a:r>
              <a:rPr lang="ru-RU" sz="2200" i="1" dirty="0" smtClean="0">
                <a:latin typeface="Arial Narrow" panose="020B0606020202030204" pitchFamily="34" charset="0"/>
              </a:rPr>
              <a:t> и </a:t>
            </a:r>
            <a:r>
              <a:rPr lang="ru-RU" sz="2200" i="1" dirty="0" err="1" smtClean="0">
                <a:latin typeface="Arial Narrow" panose="020B0606020202030204" pitchFamily="34" charset="0"/>
              </a:rPr>
              <a:t>ультрамилониты</a:t>
            </a:r>
            <a:r>
              <a:rPr lang="ru-RU" sz="2200" i="1" dirty="0" smtClean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по метаморфическим породам, </a:t>
            </a:r>
            <a:r>
              <a:rPr lang="ru-RU" sz="2200" dirty="0" err="1" smtClean="0">
                <a:latin typeface="Arial Narrow" panose="020B0606020202030204" pitchFamily="34" charset="0"/>
              </a:rPr>
              <a:t>диафторированные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до </a:t>
            </a:r>
            <a:r>
              <a:rPr lang="ru-RU" sz="2200" i="1" dirty="0" smtClean="0">
                <a:latin typeface="Arial Narrow" panose="020B0606020202030204" pitchFamily="34" charset="0"/>
              </a:rPr>
              <a:t>зеленосланцевой</a:t>
            </a:r>
            <a:r>
              <a:rPr lang="ru-RU" sz="2200" dirty="0" smtClean="0">
                <a:latin typeface="Arial Narrow" panose="020B0606020202030204" pitchFamily="34" charset="0"/>
              </a:rPr>
              <a:t> фации метаморфизма.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24536" y="93197"/>
            <a:ext cx="4319464" cy="218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ru-RU" sz="2200" dirty="0" smtClean="0">
                <a:latin typeface="Impact" panose="020B0806030902050204" pitchFamily="34" charset="0"/>
              </a:rPr>
              <a:t>Главные  зоны </a:t>
            </a:r>
            <a:r>
              <a:rPr lang="ru-RU" sz="2200" dirty="0" err="1" smtClean="0">
                <a:latin typeface="Impact" panose="020B0806030902050204" pitchFamily="34" charset="0"/>
              </a:rPr>
              <a:t>милонитов</a:t>
            </a:r>
            <a:endParaRPr lang="ru-RU" sz="2200" dirty="0" smtClean="0">
              <a:latin typeface="Impact" panose="020B080603090205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Impact" panose="020B0806030902050204" pitchFamily="34" charset="0"/>
              </a:rPr>
              <a:t>1</a:t>
            </a:r>
            <a:r>
              <a:rPr lang="ru-RU" sz="2200" dirty="0" smtClean="0">
                <a:latin typeface="Arial Narrow" panose="020B0606020202030204" pitchFamily="34" charset="0"/>
              </a:rPr>
              <a:t> – </a:t>
            </a:r>
            <a:r>
              <a:rPr lang="ru-RU" sz="2200" b="1" i="1" dirty="0" smtClean="0">
                <a:latin typeface="Arial Narrow" panose="020B0606020202030204" pitchFamily="34" charset="0"/>
              </a:rPr>
              <a:t>фронтальная </a:t>
            </a:r>
            <a:r>
              <a:rPr lang="ru-RU" sz="2200" dirty="0" smtClean="0">
                <a:latin typeface="Arial Narrow" panose="020B0606020202030204" pitchFamily="34" charset="0"/>
              </a:rPr>
              <a:t>(широкая зона ограничивает Тараташский блок с востока);</a:t>
            </a:r>
          </a:p>
          <a:p>
            <a:pPr>
              <a:lnSpc>
                <a:spcPct val="85000"/>
              </a:lnSpc>
            </a:pPr>
            <a:r>
              <a:rPr lang="ru-RU" sz="2200" dirty="0">
                <a:latin typeface="Impact" panose="020B0806030902050204" pitchFamily="34" charset="0"/>
              </a:rPr>
              <a:t>2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smtClean="0">
                <a:latin typeface="Arial Narrow" panose="020B0606020202030204" pitchFamily="34" charset="0"/>
              </a:rPr>
              <a:t>– </a:t>
            </a:r>
            <a:r>
              <a:rPr lang="ru-RU" sz="2200" b="1" i="1" dirty="0" smtClean="0">
                <a:latin typeface="Arial Narrow" panose="020B0606020202030204" pitchFamily="34" charset="0"/>
              </a:rPr>
              <a:t>тыловая </a:t>
            </a:r>
            <a:r>
              <a:rPr lang="ru-RU" sz="2200" dirty="0" smtClean="0">
                <a:latin typeface="Arial Narrow" panose="020B0606020202030204" pitchFamily="34" charset="0"/>
              </a:rPr>
              <a:t>(узкая зона пересекает широтные структуры Тараташского блока).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 rot="18280354">
            <a:off x="2556817" y="4557507"/>
            <a:ext cx="1961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sz="1800" dirty="0" smtClean="0">
                <a:ln>
                  <a:solidFill>
                    <a:schemeClr val="bg1"/>
                  </a:solidFill>
                </a:ln>
              </a:rPr>
              <a:t>Фронтальная зона</a:t>
            </a:r>
            <a:endParaRPr lang="ru-RU" sz="1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 rot="3719493">
            <a:off x="3224771" y="1567692"/>
            <a:ext cx="1961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sz="1800" dirty="0" smtClean="0">
                <a:ln>
                  <a:solidFill>
                    <a:schemeClr val="bg1"/>
                  </a:solidFill>
                </a:ln>
              </a:rPr>
              <a:t>Фронтальная зона</a:t>
            </a:r>
            <a:endParaRPr lang="ru-RU" sz="1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 rot="16800000">
            <a:off x="2610828" y="2970668"/>
            <a:ext cx="14785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sz="1800" dirty="0" smtClean="0">
                <a:ln>
                  <a:solidFill>
                    <a:schemeClr val="bg1"/>
                  </a:solidFill>
                </a:ln>
              </a:rPr>
              <a:t>Тыловая зона</a:t>
            </a:r>
            <a:endParaRPr lang="ru-RU" sz="1800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427984" y="2780928"/>
            <a:ext cx="360040" cy="360040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Керн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504" y="793127"/>
            <a:ext cx="2304256" cy="594824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127745" y="745423"/>
            <a:ext cx="3995936" cy="124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 </a:t>
            </a:r>
            <a:r>
              <a:rPr lang="ru-RU" sz="2200" dirty="0" err="1" smtClean="0">
                <a:latin typeface="Arial Narrow" panose="020B0606020202030204" pitchFamily="34" charset="0"/>
              </a:rPr>
              <a:t>милонитах</a:t>
            </a:r>
            <a:r>
              <a:rPr lang="ru-RU" sz="2200" dirty="0" smtClean="0">
                <a:latin typeface="Arial Narrow" panose="020B0606020202030204" pitchFamily="34" charset="0"/>
              </a:rPr>
              <a:t> встречены немногочисленные </a:t>
            </a:r>
            <a:r>
              <a:rPr lang="ru-RU" sz="2200" dirty="0" err="1" smtClean="0">
                <a:latin typeface="Arial Narrow" panose="020B0606020202030204" pitchFamily="34" charset="0"/>
              </a:rPr>
              <a:t>мезоструктуры</a:t>
            </a:r>
            <a:r>
              <a:rPr lang="ru-RU" sz="2200" dirty="0" smtClean="0">
                <a:latin typeface="Arial Narrow" panose="020B0606020202030204" pitchFamily="34" charset="0"/>
              </a:rPr>
              <a:t>, фиксирующие обстановки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как </a:t>
            </a:r>
            <a:r>
              <a:rPr lang="ru-RU" sz="2200" b="1" i="1" dirty="0" smtClean="0">
                <a:latin typeface="Arial Narrow" panose="020B0606020202030204" pitchFamily="34" charset="0"/>
              </a:rPr>
              <a:t>растяжения</a:t>
            </a:r>
            <a:r>
              <a:rPr lang="ru-RU" sz="2200" dirty="0" smtClean="0">
                <a:latin typeface="Arial Narrow" panose="020B0606020202030204" pitchFamily="34" charset="0"/>
              </a:rPr>
              <a:t>, так и </a:t>
            </a:r>
            <a:r>
              <a:rPr lang="ru-RU" sz="2200" b="1" i="1" dirty="0" smtClean="0">
                <a:latin typeface="Arial Narrow" panose="020B0606020202030204" pitchFamily="34" charset="0"/>
              </a:rPr>
              <a:t>сжатия</a:t>
            </a:r>
            <a:r>
              <a:rPr lang="ru-RU" sz="2200" dirty="0" smtClean="0"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251520" y="5661248"/>
            <a:ext cx="216024" cy="936104"/>
          </a:xfrm>
          <a:prstGeom prst="downArrow">
            <a:avLst>
              <a:gd name="adj1" fmla="val 50000"/>
              <a:gd name="adj2" fmla="val 1195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 rot="2861341">
            <a:off x="595762" y="1464198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 descr="323-107.8.jpg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38960" y="44624"/>
            <a:ext cx="2509104" cy="54726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Полилиния 32"/>
          <p:cNvSpPr/>
          <p:nvPr/>
        </p:nvSpPr>
        <p:spPr>
          <a:xfrm rot="1787581" flipH="1">
            <a:off x="3554593" y="517279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2782976" y="4365104"/>
            <a:ext cx="216024" cy="936104"/>
          </a:xfrm>
          <a:prstGeom prst="downArrow">
            <a:avLst>
              <a:gd name="adj1" fmla="val 50000"/>
              <a:gd name="adj2" fmla="val 1195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Круговая стрелка 8"/>
          <p:cNvSpPr/>
          <p:nvPr/>
        </p:nvSpPr>
        <p:spPr>
          <a:xfrm rot="1774432">
            <a:off x="644038" y="2885412"/>
            <a:ext cx="1368152" cy="1368152"/>
          </a:xfrm>
          <a:prstGeom prst="circularArrow">
            <a:avLst>
              <a:gd name="adj1" fmla="val 5273"/>
              <a:gd name="adj2" fmla="val 1622275"/>
              <a:gd name="adj3" fmla="val 20415895"/>
              <a:gd name="adj4" fmla="val 10800000"/>
              <a:gd name="adj5" fmla="val 125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20121328">
            <a:off x="3984491" y="3760466"/>
            <a:ext cx="648072" cy="43204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20121328" flipH="1" flipV="1">
            <a:off x="2976379" y="1168177"/>
            <a:ext cx="648072" cy="432048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4941167"/>
            <a:ext cx="7841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Низ</a:t>
            </a:r>
            <a:endParaRPr lang="ru-RU" sz="2800" b="1" cap="none" spc="50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3435" y="6218148"/>
            <a:ext cx="7841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Низ</a:t>
            </a:r>
            <a:endParaRPr lang="ru-RU" sz="2800" b="1" cap="none" spc="50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1322" y="2050028"/>
            <a:ext cx="2245128" cy="47632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Полилиния 15"/>
          <p:cNvSpPr/>
          <p:nvPr/>
        </p:nvSpPr>
        <p:spPr>
          <a:xfrm rot="2861341">
            <a:off x="6414573" y="2457929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5583775" y="5786101"/>
            <a:ext cx="216024" cy="936104"/>
          </a:xfrm>
          <a:prstGeom prst="downArrow">
            <a:avLst>
              <a:gd name="adj1" fmla="val 50000"/>
              <a:gd name="adj2" fmla="val 1195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716615" y="6362164"/>
            <a:ext cx="7841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50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mpact" panose="020B0806030902050204" pitchFamily="34" charset="0"/>
              </a:rPr>
              <a:t>Низ</a:t>
            </a:r>
            <a:endParaRPr lang="ru-RU" sz="2800" b="1" cap="none" spc="50" dirty="0">
              <a:ln w="19050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6437468" y="2071163"/>
            <a:ext cx="1075275" cy="2504849"/>
          </a:xfrm>
          <a:custGeom>
            <a:avLst/>
            <a:gdLst>
              <a:gd name="connsiteX0" fmla="*/ 0 w 1075275"/>
              <a:gd name="connsiteY0" fmla="*/ 0 h 2504849"/>
              <a:gd name="connsiteX1" fmla="*/ 156012 w 1075275"/>
              <a:gd name="connsiteY1" fmla="*/ 429031 h 2504849"/>
              <a:gd name="connsiteX2" fmla="*/ 364027 w 1075275"/>
              <a:gd name="connsiteY2" fmla="*/ 723719 h 2504849"/>
              <a:gd name="connsiteX3" fmla="*/ 593710 w 1075275"/>
              <a:gd name="connsiteY3" fmla="*/ 966403 h 2504849"/>
              <a:gd name="connsiteX4" fmla="*/ 749721 w 1075275"/>
              <a:gd name="connsiteY4" fmla="*/ 1430104 h 2504849"/>
              <a:gd name="connsiteX5" fmla="*/ 879731 w 1075275"/>
              <a:gd name="connsiteY5" fmla="*/ 1980477 h 2504849"/>
              <a:gd name="connsiteX6" fmla="*/ 1048743 w 1075275"/>
              <a:gd name="connsiteY6" fmla="*/ 2387840 h 2504849"/>
              <a:gd name="connsiteX7" fmla="*/ 1074745 w 1075275"/>
              <a:gd name="connsiteY7" fmla="*/ 2504849 h 2504849"/>
              <a:gd name="connsiteX8" fmla="*/ 1074745 w 1075275"/>
              <a:gd name="connsiteY8" fmla="*/ 2504849 h 2504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275" h="2504849">
                <a:moveTo>
                  <a:pt x="0" y="0"/>
                </a:moveTo>
                <a:cubicBezTo>
                  <a:pt x="47670" y="154205"/>
                  <a:pt x="95341" y="308411"/>
                  <a:pt x="156012" y="429031"/>
                </a:cubicBezTo>
                <a:cubicBezTo>
                  <a:pt x="216683" y="549651"/>
                  <a:pt x="291077" y="634157"/>
                  <a:pt x="364027" y="723719"/>
                </a:cubicBezTo>
                <a:cubicBezTo>
                  <a:pt x="436977" y="813281"/>
                  <a:pt x="529428" y="848672"/>
                  <a:pt x="593710" y="966403"/>
                </a:cubicBezTo>
                <a:cubicBezTo>
                  <a:pt x="657992" y="1084134"/>
                  <a:pt x="702051" y="1261092"/>
                  <a:pt x="749721" y="1430104"/>
                </a:cubicBezTo>
                <a:cubicBezTo>
                  <a:pt x="797391" y="1599116"/>
                  <a:pt x="829894" y="1820854"/>
                  <a:pt x="879731" y="1980477"/>
                </a:cubicBezTo>
                <a:cubicBezTo>
                  <a:pt x="929568" y="2140100"/>
                  <a:pt x="1016241" y="2300445"/>
                  <a:pt x="1048743" y="2387840"/>
                </a:cubicBezTo>
                <a:cubicBezTo>
                  <a:pt x="1081245" y="2475235"/>
                  <a:pt x="1074745" y="2504849"/>
                  <a:pt x="1074745" y="2504849"/>
                </a:cubicBezTo>
                <a:lnTo>
                  <a:pt x="1074745" y="250484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514402" y="2365851"/>
            <a:ext cx="1477164" cy="3015631"/>
          </a:xfrm>
          <a:custGeom>
            <a:avLst/>
            <a:gdLst>
              <a:gd name="connsiteX0" fmla="*/ 0 w 1183086"/>
              <a:gd name="connsiteY0" fmla="*/ 0 h 2340170"/>
              <a:gd name="connsiteX1" fmla="*/ 195014 w 1183086"/>
              <a:gd name="connsiteY1" fmla="*/ 619712 h 2340170"/>
              <a:gd name="connsiteX2" fmla="*/ 394362 w 1183086"/>
              <a:gd name="connsiteY2" fmla="*/ 1079078 h 2340170"/>
              <a:gd name="connsiteX3" fmla="*/ 507037 w 1183086"/>
              <a:gd name="connsiteY3" fmla="*/ 1369433 h 2340170"/>
              <a:gd name="connsiteX4" fmla="*/ 806059 w 1183086"/>
              <a:gd name="connsiteY4" fmla="*/ 1755128 h 2340170"/>
              <a:gd name="connsiteX5" fmla="*/ 1053077 w 1183086"/>
              <a:gd name="connsiteY5" fmla="*/ 2175492 h 2340170"/>
              <a:gd name="connsiteX6" fmla="*/ 1183086 w 1183086"/>
              <a:gd name="connsiteY6" fmla="*/ 2340170 h 2340170"/>
              <a:gd name="connsiteX7" fmla="*/ 1183086 w 1183086"/>
              <a:gd name="connsiteY7" fmla="*/ 2340170 h 2340170"/>
              <a:gd name="connsiteX0" fmla="*/ 0 w 1183086"/>
              <a:gd name="connsiteY0" fmla="*/ 0 h 2340170"/>
              <a:gd name="connsiteX1" fmla="*/ 195014 w 1183086"/>
              <a:gd name="connsiteY1" fmla="*/ 619712 h 2340170"/>
              <a:gd name="connsiteX2" fmla="*/ 394362 w 1183086"/>
              <a:gd name="connsiteY2" fmla="*/ 1079078 h 2340170"/>
              <a:gd name="connsiteX3" fmla="*/ 507037 w 1183086"/>
              <a:gd name="connsiteY3" fmla="*/ 1369433 h 2340170"/>
              <a:gd name="connsiteX4" fmla="*/ 746324 w 1183086"/>
              <a:gd name="connsiteY4" fmla="*/ 1791888 h 2340170"/>
              <a:gd name="connsiteX5" fmla="*/ 1053077 w 1183086"/>
              <a:gd name="connsiteY5" fmla="*/ 2175492 h 2340170"/>
              <a:gd name="connsiteX6" fmla="*/ 1183086 w 1183086"/>
              <a:gd name="connsiteY6" fmla="*/ 2340170 h 2340170"/>
              <a:gd name="connsiteX7" fmla="*/ 1183086 w 1183086"/>
              <a:gd name="connsiteY7" fmla="*/ 2340170 h 2340170"/>
              <a:gd name="connsiteX0" fmla="*/ 0 w 1183086"/>
              <a:gd name="connsiteY0" fmla="*/ 0 h 2340170"/>
              <a:gd name="connsiteX1" fmla="*/ 195014 w 1183086"/>
              <a:gd name="connsiteY1" fmla="*/ 619712 h 2340170"/>
              <a:gd name="connsiteX2" fmla="*/ 394362 w 1183086"/>
              <a:gd name="connsiteY2" fmla="*/ 1079078 h 2340170"/>
              <a:gd name="connsiteX3" fmla="*/ 507037 w 1183086"/>
              <a:gd name="connsiteY3" fmla="*/ 1369433 h 2340170"/>
              <a:gd name="connsiteX4" fmla="*/ 746324 w 1183086"/>
              <a:gd name="connsiteY4" fmla="*/ 1791888 h 2340170"/>
              <a:gd name="connsiteX5" fmla="*/ 1039292 w 1183086"/>
              <a:gd name="connsiteY5" fmla="*/ 2262797 h 2340170"/>
              <a:gd name="connsiteX6" fmla="*/ 1183086 w 1183086"/>
              <a:gd name="connsiteY6" fmla="*/ 2340170 h 2340170"/>
              <a:gd name="connsiteX7" fmla="*/ 1183086 w 1183086"/>
              <a:gd name="connsiteY7" fmla="*/ 2340170 h 2340170"/>
              <a:gd name="connsiteX0" fmla="*/ 0 w 1330125"/>
              <a:gd name="connsiteY0" fmla="*/ 0 h 2845617"/>
              <a:gd name="connsiteX1" fmla="*/ 195014 w 1330125"/>
              <a:gd name="connsiteY1" fmla="*/ 619712 h 2845617"/>
              <a:gd name="connsiteX2" fmla="*/ 394362 w 1330125"/>
              <a:gd name="connsiteY2" fmla="*/ 1079078 h 2845617"/>
              <a:gd name="connsiteX3" fmla="*/ 507037 w 1330125"/>
              <a:gd name="connsiteY3" fmla="*/ 1369433 h 2845617"/>
              <a:gd name="connsiteX4" fmla="*/ 746324 w 1330125"/>
              <a:gd name="connsiteY4" fmla="*/ 1791888 h 2845617"/>
              <a:gd name="connsiteX5" fmla="*/ 1039292 w 1330125"/>
              <a:gd name="connsiteY5" fmla="*/ 2262797 h 2845617"/>
              <a:gd name="connsiteX6" fmla="*/ 1183086 w 1330125"/>
              <a:gd name="connsiteY6" fmla="*/ 2340170 h 2845617"/>
              <a:gd name="connsiteX7" fmla="*/ 1330125 w 1330125"/>
              <a:gd name="connsiteY7" fmla="*/ 2845617 h 2845617"/>
              <a:gd name="connsiteX0" fmla="*/ 0 w 1330125"/>
              <a:gd name="connsiteY0" fmla="*/ 0 h 2845617"/>
              <a:gd name="connsiteX1" fmla="*/ 195014 w 1330125"/>
              <a:gd name="connsiteY1" fmla="*/ 619712 h 2845617"/>
              <a:gd name="connsiteX2" fmla="*/ 394362 w 1330125"/>
              <a:gd name="connsiteY2" fmla="*/ 1079078 h 2845617"/>
              <a:gd name="connsiteX3" fmla="*/ 507037 w 1330125"/>
              <a:gd name="connsiteY3" fmla="*/ 1369433 h 2845617"/>
              <a:gd name="connsiteX4" fmla="*/ 746324 w 1330125"/>
              <a:gd name="connsiteY4" fmla="*/ 1791888 h 2845617"/>
              <a:gd name="connsiteX5" fmla="*/ 1039292 w 1330125"/>
              <a:gd name="connsiteY5" fmla="*/ 2262797 h 2845617"/>
              <a:gd name="connsiteX6" fmla="*/ 1164706 w 1330125"/>
              <a:gd name="connsiteY6" fmla="*/ 2491804 h 2845617"/>
              <a:gd name="connsiteX7" fmla="*/ 1330125 w 1330125"/>
              <a:gd name="connsiteY7" fmla="*/ 2845617 h 2845617"/>
              <a:gd name="connsiteX0" fmla="*/ 0 w 1477164"/>
              <a:gd name="connsiteY0" fmla="*/ 0 h 3015631"/>
              <a:gd name="connsiteX1" fmla="*/ 195014 w 1477164"/>
              <a:gd name="connsiteY1" fmla="*/ 619712 h 3015631"/>
              <a:gd name="connsiteX2" fmla="*/ 394362 w 1477164"/>
              <a:gd name="connsiteY2" fmla="*/ 1079078 h 3015631"/>
              <a:gd name="connsiteX3" fmla="*/ 507037 w 1477164"/>
              <a:gd name="connsiteY3" fmla="*/ 1369433 h 3015631"/>
              <a:gd name="connsiteX4" fmla="*/ 746324 w 1477164"/>
              <a:gd name="connsiteY4" fmla="*/ 1791888 h 3015631"/>
              <a:gd name="connsiteX5" fmla="*/ 1039292 w 1477164"/>
              <a:gd name="connsiteY5" fmla="*/ 2262797 h 3015631"/>
              <a:gd name="connsiteX6" fmla="*/ 1164706 w 1477164"/>
              <a:gd name="connsiteY6" fmla="*/ 2491804 h 3015631"/>
              <a:gd name="connsiteX7" fmla="*/ 1477164 w 1477164"/>
              <a:gd name="connsiteY7" fmla="*/ 3015631 h 3015631"/>
              <a:gd name="connsiteX0" fmla="*/ 0 w 1477164"/>
              <a:gd name="connsiteY0" fmla="*/ 0 h 3015631"/>
              <a:gd name="connsiteX1" fmla="*/ 195014 w 1477164"/>
              <a:gd name="connsiteY1" fmla="*/ 619712 h 3015631"/>
              <a:gd name="connsiteX2" fmla="*/ 394362 w 1477164"/>
              <a:gd name="connsiteY2" fmla="*/ 1079078 h 3015631"/>
              <a:gd name="connsiteX3" fmla="*/ 507037 w 1477164"/>
              <a:gd name="connsiteY3" fmla="*/ 1369433 h 3015631"/>
              <a:gd name="connsiteX4" fmla="*/ 746324 w 1477164"/>
              <a:gd name="connsiteY4" fmla="*/ 1791888 h 3015631"/>
              <a:gd name="connsiteX5" fmla="*/ 1039292 w 1477164"/>
              <a:gd name="connsiteY5" fmla="*/ 2262797 h 3015631"/>
              <a:gd name="connsiteX6" fmla="*/ 1164706 w 1477164"/>
              <a:gd name="connsiteY6" fmla="*/ 2491804 h 3015631"/>
              <a:gd name="connsiteX7" fmla="*/ 1477164 w 1477164"/>
              <a:gd name="connsiteY7" fmla="*/ 3015631 h 3015631"/>
              <a:gd name="connsiteX0" fmla="*/ 0 w 1477164"/>
              <a:gd name="connsiteY0" fmla="*/ 0 h 3015631"/>
              <a:gd name="connsiteX1" fmla="*/ 195014 w 1477164"/>
              <a:gd name="connsiteY1" fmla="*/ 619712 h 3015631"/>
              <a:gd name="connsiteX2" fmla="*/ 394362 w 1477164"/>
              <a:gd name="connsiteY2" fmla="*/ 1079078 h 3015631"/>
              <a:gd name="connsiteX3" fmla="*/ 507037 w 1477164"/>
              <a:gd name="connsiteY3" fmla="*/ 1369433 h 3015631"/>
              <a:gd name="connsiteX4" fmla="*/ 746324 w 1477164"/>
              <a:gd name="connsiteY4" fmla="*/ 1791888 h 3015631"/>
              <a:gd name="connsiteX5" fmla="*/ 1039292 w 1477164"/>
              <a:gd name="connsiteY5" fmla="*/ 2262797 h 3015631"/>
              <a:gd name="connsiteX6" fmla="*/ 1164706 w 1477164"/>
              <a:gd name="connsiteY6" fmla="*/ 2491804 h 3015631"/>
              <a:gd name="connsiteX7" fmla="*/ 1477164 w 1477164"/>
              <a:gd name="connsiteY7" fmla="*/ 3015631 h 301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7164" h="3015631">
                <a:moveTo>
                  <a:pt x="0" y="0"/>
                </a:moveTo>
                <a:cubicBezTo>
                  <a:pt x="64643" y="219933"/>
                  <a:pt x="129287" y="439866"/>
                  <a:pt x="195014" y="619712"/>
                </a:cubicBezTo>
                <a:cubicBezTo>
                  <a:pt x="260741" y="799558"/>
                  <a:pt x="342358" y="954124"/>
                  <a:pt x="394362" y="1079078"/>
                </a:cubicBezTo>
                <a:cubicBezTo>
                  <a:pt x="446366" y="1204032"/>
                  <a:pt x="448377" y="1250631"/>
                  <a:pt x="507037" y="1369433"/>
                </a:cubicBezTo>
                <a:cubicBezTo>
                  <a:pt x="565697" y="1488235"/>
                  <a:pt x="657615" y="1642994"/>
                  <a:pt x="746324" y="1791888"/>
                </a:cubicBezTo>
                <a:cubicBezTo>
                  <a:pt x="835033" y="1940782"/>
                  <a:pt x="969562" y="2146144"/>
                  <a:pt x="1039292" y="2262797"/>
                </a:cubicBezTo>
                <a:cubicBezTo>
                  <a:pt x="1109022" y="2379450"/>
                  <a:pt x="1091727" y="2366332"/>
                  <a:pt x="1164706" y="2491804"/>
                </a:cubicBezTo>
                <a:cubicBezTo>
                  <a:pt x="1237685" y="2617276"/>
                  <a:pt x="1354632" y="2819579"/>
                  <a:pt x="1477164" y="301563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7041653" y="3047606"/>
            <a:ext cx="620322" cy="1153338"/>
          </a:xfrm>
          <a:custGeom>
            <a:avLst/>
            <a:gdLst>
              <a:gd name="connsiteX0" fmla="*/ 0 w 620322"/>
              <a:gd name="connsiteY0" fmla="*/ 0 h 1153338"/>
              <a:gd name="connsiteX1" fmla="*/ 197584 w 620322"/>
              <a:gd name="connsiteY1" fmla="*/ 326243 h 1153338"/>
              <a:gd name="connsiteX2" fmla="*/ 491662 w 620322"/>
              <a:gd name="connsiteY2" fmla="*/ 680056 h 1153338"/>
              <a:gd name="connsiteX3" fmla="*/ 555992 w 620322"/>
              <a:gd name="connsiteY3" fmla="*/ 937374 h 1153338"/>
              <a:gd name="connsiteX4" fmla="*/ 620322 w 620322"/>
              <a:gd name="connsiteY4" fmla="*/ 1153338 h 115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322" h="1153338">
                <a:moveTo>
                  <a:pt x="0" y="0"/>
                </a:moveTo>
                <a:cubicBezTo>
                  <a:pt x="57820" y="106450"/>
                  <a:pt x="115640" y="212900"/>
                  <a:pt x="197584" y="326243"/>
                </a:cubicBezTo>
                <a:cubicBezTo>
                  <a:pt x="279528" y="439586"/>
                  <a:pt x="431927" y="578201"/>
                  <a:pt x="491662" y="680056"/>
                </a:cubicBezTo>
                <a:cubicBezTo>
                  <a:pt x="551397" y="781911"/>
                  <a:pt x="534549" y="858494"/>
                  <a:pt x="555992" y="937374"/>
                </a:cubicBezTo>
                <a:cubicBezTo>
                  <a:pt x="577435" y="1016254"/>
                  <a:pt x="598878" y="1084796"/>
                  <a:pt x="620322" y="115333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064881" y="79572"/>
            <a:ext cx="4018576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200" dirty="0">
                <a:latin typeface="Impact" panose="020B0806030902050204" pitchFamily="34" charset="0"/>
              </a:rPr>
              <a:t>Кинематические </a:t>
            </a:r>
            <a:r>
              <a:rPr lang="ru-RU" sz="2200" dirty="0" smtClean="0">
                <a:latin typeface="Impact" panose="020B0806030902050204" pitchFamily="34" charset="0"/>
              </a:rPr>
              <a:t>индикаторы.</a:t>
            </a:r>
            <a:endParaRPr lang="ru-RU" sz="2200" dirty="0">
              <a:latin typeface="Impact" panose="020B0806030902050204" pitchFamily="34" charset="0"/>
            </a:endParaRPr>
          </a:p>
          <a:p>
            <a:pPr algn="r">
              <a:lnSpc>
                <a:spcPct val="85000"/>
              </a:lnSpc>
            </a:pPr>
            <a:r>
              <a:rPr lang="ru-RU" sz="2200" dirty="0" smtClean="0">
                <a:latin typeface="Impact" panose="020B0806030902050204" pitchFamily="34" charset="0"/>
              </a:rPr>
              <a:t>Мезоструктуры милонитов</a:t>
            </a:r>
          </a:p>
        </p:txBody>
      </p:sp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1562675" y="6019661"/>
            <a:ext cx="2304256" cy="3139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Структуры вращения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1328114" y="234748"/>
            <a:ext cx="1886756" cy="3139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Трещины отрыва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7149155" y="6048232"/>
            <a:ext cx="1688103" cy="3139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Трещины скола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69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9" grpId="0" animBg="1"/>
      <p:bldP spid="10" grpId="0" animBg="1"/>
      <p:bldP spid="11" grpId="0" animBg="1"/>
      <p:bldP spid="16" grpId="0" animBg="1"/>
      <p:bldP spid="7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 rot="2747016">
            <a:off x="3399114" y="749988"/>
            <a:ext cx="3240000" cy="2716738"/>
            <a:chOff x="3419512" y="476672"/>
            <a:chExt cx="3240000" cy="2716738"/>
          </a:xfrm>
        </p:grpSpPr>
        <p:pic>
          <p:nvPicPr>
            <p:cNvPr id="8" name="Рисунок 7" descr="SNAP-180740-0020.jpg"/>
            <p:cNvPicPr>
              <a:picLocks noChangeAspect="1"/>
            </p:cNvPicPr>
            <p:nvPr/>
          </p:nvPicPr>
          <p:blipFill>
            <a:blip r:embed="rId2" cstate="print">
              <a:lum bright="20000"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19512" y="476672"/>
              <a:ext cx="3240000" cy="27167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Круговая стрелка 12"/>
            <p:cNvSpPr/>
            <p:nvPr/>
          </p:nvSpPr>
          <p:spPr>
            <a:xfrm rot="18298693">
              <a:off x="4529236" y="783612"/>
              <a:ext cx="845433" cy="864096"/>
            </a:xfrm>
            <a:prstGeom prst="circularArrow">
              <a:avLst/>
            </a:prstGeom>
            <a:solidFill>
              <a:srgbClr val="F4220C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8" name="Стрелка вниз 17"/>
            <p:cNvSpPr>
              <a:spLocks noChangeAspect="1"/>
            </p:cNvSpPr>
            <p:nvPr/>
          </p:nvSpPr>
          <p:spPr>
            <a:xfrm rot="-2700000">
              <a:off x="3655083" y="490202"/>
              <a:ext cx="216024" cy="681226"/>
            </a:xfrm>
            <a:prstGeom prst="downArrow">
              <a:avLst>
                <a:gd name="adj1" fmla="val 50000"/>
                <a:gd name="adj2" fmla="val 11954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 rot="2733614">
            <a:off x="484115" y="749364"/>
            <a:ext cx="3240000" cy="2716737"/>
            <a:chOff x="35496" y="476672"/>
            <a:chExt cx="3240000" cy="2716737"/>
          </a:xfrm>
        </p:grpSpPr>
        <p:pic>
          <p:nvPicPr>
            <p:cNvPr id="7" name="Рисунок 6" descr="SNAP-180626-0019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496" y="476672"/>
              <a:ext cx="3240000" cy="2716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Круговая стрелка 11"/>
            <p:cNvSpPr/>
            <p:nvPr/>
          </p:nvSpPr>
          <p:spPr>
            <a:xfrm rot="1929702">
              <a:off x="415363" y="1502660"/>
              <a:ext cx="857356" cy="864096"/>
            </a:xfrm>
            <a:prstGeom prst="circularArrow">
              <a:avLst/>
            </a:prstGeom>
            <a:solidFill>
              <a:srgbClr val="F4220C">
                <a:alpha val="49804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Стрелка вниз 18"/>
            <p:cNvSpPr>
              <a:spLocks noChangeAspect="1"/>
            </p:cNvSpPr>
            <p:nvPr/>
          </p:nvSpPr>
          <p:spPr>
            <a:xfrm rot="-2700000">
              <a:off x="302260" y="529019"/>
              <a:ext cx="216024" cy="681226"/>
            </a:xfrm>
            <a:prstGeom prst="downArrow">
              <a:avLst>
                <a:gd name="adj1" fmla="val 50000"/>
                <a:gd name="adj2" fmla="val 11954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5088792" y="20628"/>
            <a:ext cx="4055207" cy="3801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200" dirty="0" smtClean="0">
                <a:latin typeface="Impact" panose="020B0806030902050204" pitchFamily="34" charset="0"/>
              </a:rPr>
              <a:t>1. Структуры вращения</a:t>
            </a:r>
            <a:endParaRPr lang="ru-RU" sz="2200" dirty="0">
              <a:latin typeface="Impact" panose="020B080603090205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356992"/>
            <a:ext cx="4093829" cy="34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Полилиния 22"/>
          <p:cNvSpPr/>
          <p:nvPr/>
        </p:nvSpPr>
        <p:spPr>
          <a:xfrm rot="13184180" flipH="1" flipV="1">
            <a:off x="7368889" y="4190185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 rot="13184180">
            <a:off x="4907888" y="5991423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2267744" y="85157"/>
            <a:ext cx="2304256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Структуры вращения по часовой стрелке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203111"/>
            <a:ext cx="5004047" cy="2682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Структуры вращения, характерные для разных стадий деформации, являются </a:t>
            </a:r>
            <a:r>
              <a:rPr lang="ru-RU" sz="2200" b="1" i="1" dirty="0" smtClean="0">
                <a:latin typeface="Arial Narrow" panose="020B0606020202030204" pitchFamily="34" charset="0"/>
              </a:rPr>
              <a:t>кинематическими</a:t>
            </a:r>
            <a:r>
              <a:rPr lang="ru-RU" sz="2200" i="1" dirty="0" smtClean="0">
                <a:latin typeface="Arial Narrow" panose="020B0606020202030204" pitchFamily="34" charset="0"/>
              </a:rPr>
              <a:t> </a:t>
            </a:r>
            <a:r>
              <a:rPr lang="ru-RU" sz="2200" b="1" i="1" dirty="0" smtClean="0">
                <a:latin typeface="Arial Narrow" panose="020B0606020202030204" pitchFamily="34" charset="0"/>
              </a:rPr>
              <a:t>индикаторами</a:t>
            </a:r>
            <a:r>
              <a:rPr lang="ru-RU" sz="2200" i="1" dirty="0" smtClean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для милонитов зон пластичных сдвигов.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 рассматриваемой ситуации завихрения полосчатости </a:t>
            </a:r>
            <a:r>
              <a:rPr lang="ru-RU" sz="2200" dirty="0">
                <a:latin typeface="Arial Narrow" panose="020B0606020202030204" pitchFamily="34" charset="0"/>
              </a:rPr>
              <a:t>и вращение </a:t>
            </a:r>
            <a:r>
              <a:rPr lang="ru-RU" sz="2200" dirty="0" err="1">
                <a:latin typeface="Arial Narrow" panose="020B0606020202030204" pitchFamily="34" charset="0"/>
              </a:rPr>
              <a:t>порфиробластов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endParaRPr lang="ru-RU" sz="2200" dirty="0" smtClean="0">
              <a:latin typeface="Arial Narrow" panose="020B060602020203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"</a:t>
            </a:r>
            <a:r>
              <a:rPr lang="ru-RU" sz="2200" i="1" dirty="0" smtClean="0">
                <a:latin typeface="Arial Narrow" panose="020B0606020202030204" pitchFamily="34" charset="0"/>
              </a:rPr>
              <a:t>по </a:t>
            </a:r>
            <a:r>
              <a:rPr lang="ru-RU" sz="2200" i="1" dirty="0">
                <a:latin typeface="Arial Narrow" panose="020B0606020202030204" pitchFamily="34" charset="0"/>
              </a:rPr>
              <a:t>часовой </a:t>
            </a:r>
            <a:r>
              <a:rPr lang="ru-RU" sz="2200" i="1" dirty="0" smtClean="0">
                <a:latin typeface="Arial Narrow" panose="020B0606020202030204" pitchFamily="34" charset="0"/>
              </a:rPr>
              <a:t>стрелке</a:t>
            </a:r>
            <a:r>
              <a:rPr lang="ru-RU" sz="2200" dirty="0" smtClean="0">
                <a:latin typeface="Arial Narrow" panose="020B0606020202030204" pitchFamily="34" charset="0"/>
              </a:rPr>
              <a:t>" индицирует </a:t>
            </a:r>
            <a:r>
              <a:rPr lang="ru-RU" sz="2200" b="1" i="1" dirty="0" smtClean="0">
                <a:latin typeface="Arial Narrow" panose="020B0606020202030204" pitchFamily="34" charset="0"/>
              </a:rPr>
              <a:t>сбросовую кинематику</a:t>
            </a:r>
            <a:r>
              <a:rPr lang="ru-RU" sz="2200" dirty="0" smtClean="0">
                <a:latin typeface="Arial Narrow" panose="020B0606020202030204" pitchFamily="34" charset="0"/>
              </a:rPr>
              <a:t>, то есть обстановку растяжения.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grpSp>
        <p:nvGrpSpPr>
          <p:cNvPr id="2" name="Группа 25"/>
          <p:cNvGrpSpPr/>
          <p:nvPr/>
        </p:nvGrpSpPr>
        <p:grpSpPr>
          <a:xfrm>
            <a:off x="6807367" y="1121344"/>
            <a:ext cx="2229129" cy="1864252"/>
            <a:chOff x="6039282" y="867834"/>
            <a:chExt cx="2229129" cy="186425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756243" y="867834"/>
              <a:ext cx="1512168" cy="1838094"/>
            </a:xfrm>
            <a:prstGeom prst="rect">
              <a:avLst/>
            </a:prstGeom>
          </p:spPr>
        </p:pic>
        <p:sp>
          <p:nvSpPr>
            <p:cNvPr id="28" name="Полилиния 27"/>
            <p:cNvSpPr/>
            <p:nvPr/>
          </p:nvSpPr>
          <p:spPr>
            <a:xfrm>
              <a:off x="6824081" y="1488745"/>
              <a:ext cx="1388533" cy="1177166"/>
            </a:xfrm>
            <a:custGeom>
              <a:avLst/>
              <a:gdLst>
                <a:gd name="connsiteX0" fmla="*/ 0 w 1785257"/>
                <a:gd name="connsiteY0" fmla="*/ 10885 h 1524000"/>
                <a:gd name="connsiteX1" fmla="*/ 1785257 w 1785257"/>
                <a:gd name="connsiteY1" fmla="*/ 0 h 1524000"/>
                <a:gd name="connsiteX2" fmla="*/ 1785257 w 1785257"/>
                <a:gd name="connsiteY2" fmla="*/ 1208314 h 1524000"/>
                <a:gd name="connsiteX3" fmla="*/ 1763485 w 1785257"/>
                <a:gd name="connsiteY3" fmla="*/ 1524000 h 1524000"/>
                <a:gd name="connsiteX4" fmla="*/ 119742 w 1785257"/>
                <a:gd name="connsiteY4" fmla="*/ 1524000 h 1524000"/>
                <a:gd name="connsiteX5" fmla="*/ 0 w 1785257"/>
                <a:gd name="connsiteY5" fmla="*/ 10885 h 1524000"/>
                <a:gd name="connsiteX0" fmla="*/ 15213 w 1800470"/>
                <a:gd name="connsiteY0" fmla="*/ 10885 h 1572411"/>
                <a:gd name="connsiteX1" fmla="*/ 1800470 w 1800470"/>
                <a:gd name="connsiteY1" fmla="*/ 0 h 1572411"/>
                <a:gd name="connsiteX2" fmla="*/ 1800470 w 1800470"/>
                <a:gd name="connsiteY2" fmla="*/ 1208314 h 1572411"/>
                <a:gd name="connsiteX3" fmla="*/ 1778698 w 1800470"/>
                <a:gd name="connsiteY3" fmla="*/ 1524000 h 1572411"/>
                <a:gd name="connsiteX4" fmla="*/ 0 w 1800470"/>
                <a:gd name="connsiteY4" fmla="*/ 1572411 h 1572411"/>
                <a:gd name="connsiteX5" fmla="*/ 15213 w 1800470"/>
                <a:gd name="connsiteY5" fmla="*/ 10885 h 1572411"/>
                <a:gd name="connsiteX0" fmla="*/ 0 w 1785257"/>
                <a:gd name="connsiteY0" fmla="*/ 10885 h 1524000"/>
                <a:gd name="connsiteX1" fmla="*/ 1785257 w 1785257"/>
                <a:gd name="connsiteY1" fmla="*/ 0 h 1524000"/>
                <a:gd name="connsiteX2" fmla="*/ 1785257 w 1785257"/>
                <a:gd name="connsiteY2" fmla="*/ 1208314 h 1524000"/>
                <a:gd name="connsiteX3" fmla="*/ 1763485 w 1785257"/>
                <a:gd name="connsiteY3" fmla="*/ 1524000 h 1524000"/>
                <a:gd name="connsiteX4" fmla="*/ 128803 w 1785257"/>
                <a:gd name="connsiteY4" fmla="*/ 1500403 h 1524000"/>
                <a:gd name="connsiteX5" fmla="*/ 0 w 1785257"/>
                <a:gd name="connsiteY5" fmla="*/ 10885 h 1524000"/>
                <a:gd name="connsiteX0" fmla="*/ 0 w 1785257"/>
                <a:gd name="connsiteY0" fmla="*/ 10885 h 1524000"/>
                <a:gd name="connsiteX1" fmla="*/ 1785257 w 1785257"/>
                <a:gd name="connsiteY1" fmla="*/ 0 h 1524000"/>
                <a:gd name="connsiteX2" fmla="*/ 1785257 w 1785257"/>
                <a:gd name="connsiteY2" fmla="*/ 1208314 h 1524000"/>
                <a:gd name="connsiteX3" fmla="*/ 1784987 w 1785257"/>
                <a:gd name="connsiteY3" fmla="*/ 1284379 h 1524000"/>
                <a:gd name="connsiteX4" fmla="*/ 1763485 w 1785257"/>
                <a:gd name="connsiteY4" fmla="*/ 1524000 h 1524000"/>
                <a:gd name="connsiteX5" fmla="*/ 128803 w 1785257"/>
                <a:gd name="connsiteY5" fmla="*/ 1500403 h 1524000"/>
                <a:gd name="connsiteX6" fmla="*/ 0 w 1785257"/>
                <a:gd name="connsiteY6" fmla="*/ 10885 h 1524000"/>
                <a:gd name="connsiteX0" fmla="*/ 0 w 1786493"/>
                <a:gd name="connsiteY0" fmla="*/ 10885 h 1524000"/>
                <a:gd name="connsiteX1" fmla="*/ 1785257 w 1786493"/>
                <a:gd name="connsiteY1" fmla="*/ 0 h 1524000"/>
                <a:gd name="connsiteX2" fmla="*/ 1785257 w 1786493"/>
                <a:gd name="connsiteY2" fmla="*/ 1208314 h 1524000"/>
                <a:gd name="connsiteX3" fmla="*/ 1784987 w 1786493"/>
                <a:gd name="connsiteY3" fmla="*/ 1284379 h 1524000"/>
                <a:gd name="connsiteX4" fmla="*/ 1763485 w 1786493"/>
                <a:gd name="connsiteY4" fmla="*/ 1524000 h 1524000"/>
                <a:gd name="connsiteX5" fmla="*/ 128803 w 1786493"/>
                <a:gd name="connsiteY5" fmla="*/ 1500403 h 1524000"/>
                <a:gd name="connsiteX6" fmla="*/ 0 w 1786493"/>
                <a:gd name="connsiteY6" fmla="*/ 10885 h 1524000"/>
                <a:gd name="connsiteX0" fmla="*/ 0 w 1786493"/>
                <a:gd name="connsiteY0" fmla="*/ 10885 h 1524000"/>
                <a:gd name="connsiteX1" fmla="*/ 1785257 w 1786493"/>
                <a:gd name="connsiteY1" fmla="*/ 0 h 1524000"/>
                <a:gd name="connsiteX2" fmla="*/ 1785257 w 1786493"/>
                <a:gd name="connsiteY2" fmla="*/ 1208314 h 1524000"/>
                <a:gd name="connsiteX3" fmla="*/ 1784987 w 1786493"/>
                <a:gd name="connsiteY3" fmla="*/ 1284379 h 1524000"/>
                <a:gd name="connsiteX4" fmla="*/ 1763485 w 1786493"/>
                <a:gd name="connsiteY4" fmla="*/ 1524000 h 1524000"/>
                <a:gd name="connsiteX5" fmla="*/ 128803 w 1786493"/>
                <a:gd name="connsiteY5" fmla="*/ 1500403 h 1524000"/>
                <a:gd name="connsiteX6" fmla="*/ 0 w 1786493"/>
                <a:gd name="connsiteY6" fmla="*/ 10885 h 1524000"/>
                <a:gd name="connsiteX0" fmla="*/ 0 w 1786493"/>
                <a:gd name="connsiteY0" fmla="*/ 10885 h 1524000"/>
                <a:gd name="connsiteX1" fmla="*/ 1785257 w 1786493"/>
                <a:gd name="connsiteY1" fmla="*/ 0 h 1524000"/>
                <a:gd name="connsiteX2" fmla="*/ 1785257 w 1786493"/>
                <a:gd name="connsiteY2" fmla="*/ 1208314 h 1524000"/>
                <a:gd name="connsiteX3" fmla="*/ 1784987 w 1786493"/>
                <a:gd name="connsiteY3" fmla="*/ 1284379 h 1524000"/>
                <a:gd name="connsiteX4" fmla="*/ 1763485 w 1786493"/>
                <a:gd name="connsiteY4" fmla="*/ 1524000 h 1524000"/>
                <a:gd name="connsiteX5" fmla="*/ 128803 w 1786493"/>
                <a:gd name="connsiteY5" fmla="*/ 1500403 h 1524000"/>
                <a:gd name="connsiteX6" fmla="*/ 0 w 1786493"/>
                <a:gd name="connsiteY6" fmla="*/ 10885 h 1524000"/>
                <a:gd name="connsiteX0" fmla="*/ 0 w 1786493"/>
                <a:gd name="connsiteY0" fmla="*/ 10885 h 1524000"/>
                <a:gd name="connsiteX1" fmla="*/ 1785257 w 1786493"/>
                <a:gd name="connsiteY1" fmla="*/ 0 h 1524000"/>
                <a:gd name="connsiteX2" fmla="*/ 1785257 w 1786493"/>
                <a:gd name="connsiteY2" fmla="*/ 1208314 h 1524000"/>
                <a:gd name="connsiteX3" fmla="*/ 1784987 w 1786493"/>
                <a:gd name="connsiteY3" fmla="*/ 1284379 h 1524000"/>
                <a:gd name="connsiteX4" fmla="*/ 1763485 w 1786493"/>
                <a:gd name="connsiteY4" fmla="*/ 1524000 h 1524000"/>
                <a:gd name="connsiteX5" fmla="*/ 128803 w 1786493"/>
                <a:gd name="connsiteY5" fmla="*/ 1500403 h 1524000"/>
                <a:gd name="connsiteX6" fmla="*/ 0 w 1786493"/>
                <a:gd name="connsiteY6" fmla="*/ 10885 h 1524000"/>
                <a:gd name="connsiteX0" fmla="*/ 0 w 1786493"/>
                <a:gd name="connsiteY0" fmla="*/ 10885 h 1524000"/>
                <a:gd name="connsiteX1" fmla="*/ 1785257 w 1786493"/>
                <a:gd name="connsiteY1" fmla="*/ 0 h 1524000"/>
                <a:gd name="connsiteX2" fmla="*/ 1785257 w 1786493"/>
                <a:gd name="connsiteY2" fmla="*/ 1208314 h 1524000"/>
                <a:gd name="connsiteX3" fmla="*/ 1784987 w 1786493"/>
                <a:gd name="connsiteY3" fmla="*/ 1284379 h 1524000"/>
                <a:gd name="connsiteX4" fmla="*/ 1763485 w 1786493"/>
                <a:gd name="connsiteY4" fmla="*/ 1524000 h 1524000"/>
                <a:gd name="connsiteX5" fmla="*/ 128803 w 1786493"/>
                <a:gd name="connsiteY5" fmla="*/ 1500403 h 1524000"/>
                <a:gd name="connsiteX6" fmla="*/ 0 w 1786493"/>
                <a:gd name="connsiteY6" fmla="*/ 10885 h 1524000"/>
                <a:gd name="connsiteX0" fmla="*/ 0 w 2039561"/>
                <a:gd name="connsiteY0" fmla="*/ 10885 h 1524000"/>
                <a:gd name="connsiteX1" fmla="*/ 1785257 w 2039561"/>
                <a:gd name="connsiteY1" fmla="*/ 0 h 1524000"/>
                <a:gd name="connsiteX2" fmla="*/ 1785257 w 2039561"/>
                <a:gd name="connsiteY2" fmla="*/ 1208314 h 1524000"/>
                <a:gd name="connsiteX3" fmla="*/ 1763485 w 2039561"/>
                <a:gd name="connsiteY3" fmla="*/ 1524000 h 1524000"/>
                <a:gd name="connsiteX4" fmla="*/ 128803 w 2039561"/>
                <a:gd name="connsiteY4" fmla="*/ 1500403 h 1524000"/>
                <a:gd name="connsiteX5" fmla="*/ 0 w 2039561"/>
                <a:gd name="connsiteY5" fmla="*/ 10885 h 1524000"/>
                <a:gd name="connsiteX0" fmla="*/ 0 w 1785257"/>
                <a:gd name="connsiteY0" fmla="*/ 10885 h 1524000"/>
                <a:gd name="connsiteX1" fmla="*/ 1785257 w 1785257"/>
                <a:gd name="connsiteY1" fmla="*/ 0 h 1524000"/>
                <a:gd name="connsiteX2" fmla="*/ 1785257 w 1785257"/>
                <a:gd name="connsiteY2" fmla="*/ 1208314 h 1524000"/>
                <a:gd name="connsiteX3" fmla="*/ 1763485 w 1785257"/>
                <a:gd name="connsiteY3" fmla="*/ 1524000 h 1524000"/>
                <a:gd name="connsiteX4" fmla="*/ 128803 w 1785257"/>
                <a:gd name="connsiteY4" fmla="*/ 1500403 h 1524000"/>
                <a:gd name="connsiteX5" fmla="*/ 0 w 1785257"/>
                <a:gd name="connsiteY5" fmla="*/ 10885 h 1524000"/>
                <a:gd name="connsiteX0" fmla="*/ 0 w 1785257"/>
                <a:gd name="connsiteY0" fmla="*/ 10885 h 1524000"/>
                <a:gd name="connsiteX1" fmla="*/ 1785257 w 1785257"/>
                <a:gd name="connsiteY1" fmla="*/ 0 h 1524000"/>
                <a:gd name="connsiteX2" fmla="*/ 1763485 w 1785257"/>
                <a:gd name="connsiteY2" fmla="*/ 1524000 h 1524000"/>
                <a:gd name="connsiteX3" fmla="*/ 128803 w 1785257"/>
                <a:gd name="connsiteY3" fmla="*/ 1500403 h 1524000"/>
                <a:gd name="connsiteX4" fmla="*/ 0 w 1785257"/>
                <a:gd name="connsiteY4" fmla="*/ 10885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257" h="1524000">
                  <a:moveTo>
                    <a:pt x="0" y="10885"/>
                  </a:moveTo>
                  <a:lnTo>
                    <a:pt x="1785257" y="0"/>
                  </a:lnTo>
                  <a:lnTo>
                    <a:pt x="1763485" y="1524000"/>
                  </a:lnTo>
                  <a:lnTo>
                    <a:pt x="128803" y="1500403"/>
                  </a:lnTo>
                  <a:lnTo>
                    <a:pt x="0" y="10885"/>
                  </a:lnTo>
                  <a:close/>
                </a:path>
              </a:pathLst>
            </a:custGeom>
            <a:solidFill>
              <a:srgbClr val="FFFFCC">
                <a:alpha val="40000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29267" y="1528586"/>
              <a:ext cx="312906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latin typeface="Impact" pitchFamily="34" charset="0"/>
                </a:rPr>
                <a:t>В</a:t>
              </a:r>
              <a:endParaRPr lang="ru-RU" dirty="0">
                <a:latin typeface="Impact" pitchFamily="34" charset="0"/>
              </a:endParaRPr>
            </a:p>
          </p:txBody>
        </p:sp>
        <p:sp>
          <p:nvSpPr>
            <p:cNvPr id="30" name="Стрелка вниз 29"/>
            <p:cNvSpPr>
              <a:spLocks noChangeAspect="1"/>
            </p:cNvSpPr>
            <p:nvPr/>
          </p:nvSpPr>
          <p:spPr>
            <a:xfrm>
              <a:off x="7976034" y="2064333"/>
              <a:ext cx="196022" cy="506145"/>
            </a:xfrm>
            <a:prstGeom prst="downArrow">
              <a:avLst>
                <a:gd name="adj1" fmla="val 50000"/>
                <a:gd name="adj2" fmla="val 11954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6039282" y="2418154"/>
              <a:ext cx="1588706" cy="3139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b="1" dirty="0" smtClean="0">
                  <a:latin typeface="Arial Narrow" pitchFamily="34" charset="0"/>
                </a:rPr>
                <a:t>"Взгляд с юга"</a:t>
              </a:r>
              <a:endParaRPr lang="ru-RU" b="1" dirty="0">
                <a:latin typeface="Arial Narrow" pitchFamily="34" charset="0"/>
              </a:endParaRPr>
            </a:p>
          </p:txBody>
        </p:sp>
        <p:sp>
          <p:nvSpPr>
            <p:cNvPr id="32" name="Стрелка вниз 31"/>
            <p:cNvSpPr>
              <a:spLocks noChangeAspect="1"/>
            </p:cNvSpPr>
            <p:nvPr/>
          </p:nvSpPr>
          <p:spPr>
            <a:xfrm rot="16200000" flipH="1">
              <a:off x="7820972" y="1362168"/>
              <a:ext cx="196022" cy="506145"/>
            </a:xfrm>
            <a:prstGeom prst="downArrow">
              <a:avLst>
                <a:gd name="adj1" fmla="val 50000"/>
                <a:gd name="adj2" fmla="val 11954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7051" y="2239012"/>
              <a:ext cx="276038" cy="36933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latin typeface="Impact" pitchFamily="34" charset="0"/>
                </a:defRPr>
              </a:lvl1pPr>
            </a:lstStyle>
            <a:p>
              <a:r>
                <a:rPr lang="en-US" dirty="0"/>
                <a:t>Z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737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 rot="2639967">
            <a:off x="524430" y="760928"/>
            <a:ext cx="3240000" cy="2716737"/>
            <a:chOff x="144328" y="496239"/>
            <a:chExt cx="3240000" cy="2716737"/>
          </a:xfrm>
        </p:grpSpPr>
        <p:pic>
          <p:nvPicPr>
            <p:cNvPr id="11" name="Рисунок 10" descr="SNAP-181103-0026.jpg"/>
            <p:cNvPicPr>
              <a:picLocks noChangeAspect="1"/>
            </p:cNvPicPr>
            <p:nvPr/>
          </p:nvPicPr>
          <p:blipFill>
            <a:blip r:embed="rId2" cstate="print">
              <a:lum bright="20000"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328" y="496239"/>
              <a:ext cx="3240000" cy="2716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Круговая стрелка 13"/>
            <p:cNvSpPr/>
            <p:nvPr/>
          </p:nvSpPr>
          <p:spPr>
            <a:xfrm rot="19670298" flipV="1">
              <a:off x="670844" y="1874379"/>
              <a:ext cx="827723" cy="864096"/>
            </a:xfrm>
            <a:prstGeom prst="circularArrow">
              <a:avLst/>
            </a:prstGeom>
            <a:solidFill>
              <a:srgbClr val="00B0F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 rot="2618906">
            <a:off x="3405619" y="759629"/>
            <a:ext cx="3240000" cy="2716737"/>
            <a:chOff x="3528704" y="496239"/>
            <a:chExt cx="3240000" cy="2716737"/>
          </a:xfrm>
        </p:grpSpPr>
        <p:pic>
          <p:nvPicPr>
            <p:cNvPr id="10" name="Рисунок 9" descr="SNAP-180942-0024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28704" y="496239"/>
              <a:ext cx="3240000" cy="2716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Круговая стрелка 14"/>
            <p:cNvSpPr/>
            <p:nvPr/>
          </p:nvSpPr>
          <p:spPr>
            <a:xfrm rot="18698791" flipV="1">
              <a:off x="4702882" y="1532723"/>
              <a:ext cx="936104" cy="1057439"/>
            </a:xfrm>
            <a:prstGeom prst="circularArrow">
              <a:avLst/>
            </a:prstGeom>
            <a:solidFill>
              <a:srgbClr val="00B0F0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7308304" y="20628"/>
            <a:ext cx="1835695" cy="6678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200" dirty="0" smtClean="0">
                <a:latin typeface="Impact" panose="020B0806030902050204" pitchFamily="34" charset="0"/>
              </a:rPr>
              <a:t>1. Структуры </a:t>
            </a:r>
            <a:br>
              <a:rPr lang="ru-RU" sz="2200" dirty="0" smtClean="0">
                <a:latin typeface="Impact" panose="020B0806030902050204" pitchFamily="34" charset="0"/>
              </a:rPr>
            </a:br>
            <a:r>
              <a:rPr lang="ru-RU" sz="2200" dirty="0" smtClean="0">
                <a:latin typeface="Impact" panose="020B0806030902050204" pitchFamily="34" charset="0"/>
              </a:rPr>
              <a:t>вращения</a:t>
            </a:r>
            <a:endParaRPr lang="ru-RU" sz="2200" dirty="0">
              <a:latin typeface="Impact" panose="020B0806030902050204" pitchFamily="34" charset="0"/>
            </a:endParaRPr>
          </a:p>
        </p:txBody>
      </p:sp>
      <p:grpSp>
        <p:nvGrpSpPr>
          <p:cNvPr id="4" name="Группа 8"/>
          <p:cNvGrpSpPr/>
          <p:nvPr/>
        </p:nvGrpSpPr>
        <p:grpSpPr>
          <a:xfrm>
            <a:off x="4788024" y="3356992"/>
            <a:ext cx="4257778" cy="3420000"/>
            <a:chOff x="132501" y="112434"/>
            <a:chExt cx="4257778" cy="360000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132501" y="112434"/>
              <a:ext cx="4257778" cy="36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Полилиния 22"/>
            <p:cNvSpPr/>
            <p:nvPr/>
          </p:nvSpPr>
          <p:spPr>
            <a:xfrm rot="2461871" flipH="1">
              <a:off x="1937731" y="443771"/>
              <a:ext cx="1629610" cy="288032"/>
            </a:xfrm>
            <a:custGeom>
              <a:avLst/>
              <a:gdLst>
                <a:gd name="connsiteX0" fmla="*/ 0 w 3701142"/>
                <a:gd name="connsiteY0" fmla="*/ 381000 h 435429"/>
                <a:gd name="connsiteX1" fmla="*/ 3701142 w 3701142"/>
                <a:gd name="connsiteY1" fmla="*/ 435429 h 435429"/>
                <a:gd name="connsiteX2" fmla="*/ 2536371 w 3701142"/>
                <a:gd name="connsiteY2" fmla="*/ 0 h 435429"/>
                <a:gd name="connsiteX3" fmla="*/ 2536371 w 3701142"/>
                <a:gd name="connsiteY3" fmla="*/ 272143 h 435429"/>
                <a:gd name="connsiteX4" fmla="*/ 0 w 3701142"/>
                <a:gd name="connsiteY4" fmla="*/ 381000 h 435429"/>
                <a:gd name="connsiteX0" fmla="*/ 0 w 3789851"/>
                <a:gd name="connsiteY0" fmla="*/ 445503 h 445503"/>
                <a:gd name="connsiteX1" fmla="*/ 3789851 w 3789851"/>
                <a:gd name="connsiteY1" fmla="*/ 435429 h 445503"/>
                <a:gd name="connsiteX2" fmla="*/ 2625080 w 3789851"/>
                <a:gd name="connsiteY2" fmla="*/ 0 h 445503"/>
                <a:gd name="connsiteX3" fmla="*/ 2625080 w 3789851"/>
                <a:gd name="connsiteY3" fmla="*/ 272143 h 445503"/>
                <a:gd name="connsiteX4" fmla="*/ 0 w 3789851"/>
                <a:gd name="connsiteY4" fmla="*/ 445503 h 44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851" h="445503">
                  <a:moveTo>
                    <a:pt x="0" y="445503"/>
                  </a:moveTo>
                  <a:lnTo>
                    <a:pt x="3789851" y="435429"/>
                  </a:lnTo>
                  <a:lnTo>
                    <a:pt x="2625080" y="0"/>
                  </a:lnTo>
                  <a:lnTo>
                    <a:pt x="2625080" y="272143"/>
                  </a:lnTo>
                  <a:lnTo>
                    <a:pt x="0" y="44550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лилиния 24"/>
            <p:cNvSpPr/>
            <p:nvPr/>
          </p:nvSpPr>
          <p:spPr>
            <a:xfrm rot="2461871" flipV="1">
              <a:off x="233075" y="2772570"/>
              <a:ext cx="1629610" cy="288032"/>
            </a:xfrm>
            <a:custGeom>
              <a:avLst/>
              <a:gdLst>
                <a:gd name="connsiteX0" fmla="*/ 0 w 3701142"/>
                <a:gd name="connsiteY0" fmla="*/ 381000 h 435429"/>
                <a:gd name="connsiteX1" fmla="*/ 3701142 w 3701142"/>
                <a:gd name="connsiteY1" fmla="*/ 435429 h 435429"/>
                <a:gd name="connsiteX2" fmla="*/ 2536371 w 3701142"/>
                <a:gd name="connsiteY2" fmla="*/ 0 h 435429"/>
                <a:gd name="connsiteX3" fmla="*/ 2536371 w 3701142"/>
                <a:gd name="connsiteY3" fmla="*/ 272143 h 435429"/>
                <a:gd name="connsiteX4" fmla="*/ 0 w 3701142"/>
                <a:gd name="connsiteY4" fmla="*/ 381000 h 435429"/>
                <a:gd name="connsiteX0" fmla="*/ 0 w 3789851"/>
                <a:gd name="connsiteY0" fmla="*/ 445503 h 445503"/>
                <a:gd name="connsiteX1" fmla="*/ 3789851 w 3789851"/>
                <a:gd name="connsiteY1" fmla="*/ 435429 h 445503"/>
                <a:gd name="connsiteX2" fmla="*/ 2625080 w 3789851"/>
                <a:gd name="connsiteY2" fmla="*/ 0 h 445503"/>
                <a:gd name="connsiteX3" fmla="*/ 2625080 w 3789851"/>
                <a:gd name="connsiteY3" fmla="*/ 272143 h 445503"/>
                <a:gd name="connsiteX4" fmla="*/ 0 w 3789851"/>
                <a:gd name="connsiteY4" fmla="*/ 445503 h 44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9851" h="445503">
                  <a:moveTo>
                    <a:pt x="0" y="445503"/>
                  </a:moveTo>
                  <a:lnTo>
                    <a:pt x="3789851" y="435429"/>
                  </a:lnTo>
                  <a:lnTo>
                    <a:pt x="2625080" y="0"/>
                  </a:lnTo>
                  <a:lnTo>
                    <a:pt x="2625080" y="272143"/>
                  </a:lnTo>
                  <a:lnTo>
                    <a:pt x="0" y="44550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" name="Прямая со стрелкой 2"/>
            <p:cNvCxnSpPr/>
            <p:nvPr/>
          </p:nvCxnSpPr>
          <p:spPr>
            <a:xfrm>
              <a:off x="3851920" y="1772816"/>
              <a:ext cx="0" cy="165618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0" y="4941168"/>
            <a:ext cx="4499992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 рассматриваемой ситуации структуры завихрения полосчатости </a:t>
            </a:r>
            <a:r>
              <a:rPr lang="ru-RU" sz="2200" dirty="0">
                <a:latin typeface="Arial Narrow" panose="020B0606020202030204" pitchFamily="34" charset="0"/>
              </a:rPr>
              <a:t>и вращения </a:t>
            </a:r>
            <a:r>
              <a:rPr lang="ru-RU" sz="2200" dirty="0" err="1" smtClean="0">
                <a:latin typeface="Arial Narrow" panose="020B0606020202030204" pitchFamily="34" charset="0"/>
              </a:rPr>
              <a:t>порфиробластов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  <a:r>
              <a:rPr lang="ru-RU" sz="2200" dirty="0">
                <a:latin typeface="Arial Narrow" panose="020B0606020202030204" pitchFamily="34" charset="0"/>
              </a:rPr>
              <a:t>"</a:t>
            </a:r>
            <a:r>
              <a:rPr lang="ru-RU" sz="2200" i="1" dirty="0" smtClean="0">
                <a:latin typeface="Arial Narrow" panose="020B0606020202030204" pitchFamily="34" charset="0"/>
              </a:rPr>
              <a:t>против </a:t>
            </a:r>
            <a:r>
              <a:rPr lang="ru-RU" sz="2200" i="1" dirty="0">
                <a:latin typeface="Arial Narrow" panose="020B0606020202030204" pitchFamily="34" charset="0"/>
              </a:rPr>
              <a:t>часовой </a:t>
            </a:r>
            <a:r>
              <a:rPr lang="ru-RU" sz="2200" i="1" dirty="0" smtClean="0">
                <a:latin typeface="Arial Narrow" panose="020B0606020202030204" pitchFamily="34" charset="0"/>
              </a:rPr>
              <a:t>стрелки</a:t>
            </a:r>
            <a:r>
              <a:rPr lang="ru-RU" sz="2200" dirty="0" smtClean="0">
                <a:latin typeface="Arial Narrow" panose="020B0606020202030204" pitchFamily="34" charset="0"/>
              </a:rPr>
              <a:t>" индицируют </a:t>
            </a:r>
            <a:r>
              <a:rPr lang="ru-RU" sz="2200" b="1" i="1" dirty="0" smtClean="0">
                <a:latin typeface="Arial Narrow" panose="020B0606020202030204" pitchFamily="34" charset="0"/>
              </a:rPr>
              <a:t>надвиг</a:t>
            </a:r>
            <a:r>
              <a:rPr lang="ru-RU" sz="2200" dirty="0" smtClean="0">
                <a:latin typeface="Arial Narrow" panose="020B0606020202030204" pitchFamily="34" charset="0"/>
              </a:rPr>
              <a:t>,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то есть общую обстановку сжатия.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2123728" y="188640"/>
            <a:ext cx="2520280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Структуры вращения против часовой стрелки</a:t>
            </a:r>
            <a:endParaRPr lang="ru-RU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7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2705"/>
            <a:ext cx="9144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 Narrow" pitchFamily="34" charset="0"/>
              </a:rPr>
              <a:t>ВВЕДЕНИЕ</a:t>
            </a:r>
          </a:p>
          <a:p>
            <a:pPr algn="ctr"/>
            <a:endParaRPr lang="ru-RU" sz="2400" b="1" dirty="0" smtClean="0">
              <a:latin typeface="Arial Narrow" pitchFamily="34" charset="0"/>
            </a:endParaRPr>
          </a:p>
          <a:p>
            <a:pPr indent="539750"/>
            <a:r>
              <a:rPr lang="ru-RU" sz="2400" dirty="0" smtClean="0">
                <a:latin typeface="Arial Narrow" pitchFamily="34" charset="0"/>
              </a:rPr>
              <a:t>При </a:t>
            </a:r>
            <a:r>
              <a:rPr lang="ru-RU" sz="2400" dirty="0">
                <a:latin typeface="Arial Narrow" pitchFamily="34" charset="0"/>
              </a:rPr>
              <a:t>региональных геологических </a:t>
            </a:r>
            <a:r>
              <a:rPr lang="ru-RU" sz="2400" dirty="0" smtClean="0">
                <a:latin typeface="Arial Narrow" pitchFamily="34" charset="0"/>
              </a:rPr>
              <a:t>работах </a:t>
            </a:r>
            <a:r>
              <a:rPr lang="ru-RU" sz="2400" dirty="0">
                <a:latin typeface="Arial Narrow" pitchFamily="34" charset="0"/>
              </a:rPr>
              <a:t>структурные </a:t>
            </a:r>
            <a:r>
              <a:rPr lang="ru-RU" sz="2400" dirty="0" smtClean="0">
                <a:latin typeface="Arial Narrow" pitchFamily="34" charset="0"/>
              </a:rPr>
              <a:t>исследования </a:t>
            </a:r>
            <a:r>
              <a:rPr lang="ru-RU" sz="2400" dirty="0">
                <a:latin typeface="Arial Narrow" pitchFamily="34" charset="0"/>
              </a:rPr>
              <a:t>занимают особое место. Они не входят в стандартный перечень видов работ, но в последнее время их стали включать в работы в виде </a:t>
            </a:r>
            <a:r>
              <a:rPr lang="ru-RU" sz="2400" b="1" i="1" dirty="0">
                <a:latin typeface="Arial Narrow" pitchFamily="34" charset="0"/>
              </a:rPr>
              <a:t>специализированных исследований</a:t>
            </a:r>
            <a:r>
              <a:rPr lang="ru-RU" sz="2400" dirty="0">
                <a:latin typeface="Arial Narrow" pitchFamily="34" charset="0"/>
              </a:rPr>
              <a:t>, прописывая эти исследования в Геологическом задании</a:t>
            </a:r>
            <a:r>
              <a:rPr lang="ru-RU" sz="2400" dirty="0" smtClean="0">
                <a:latin typeface="Arial Narrow" pitchFamily="34" charset="0"/>
              </a:rPr>
              <a:t>. </a:t>
            </a:r>
          </a:p>
          <a:p>
            <a:pPr indent="539750"/>
            <a:r>
              <a:rPr lang="ru-RU" sz="2400" dirty="0" smtClean="0">
                <a:latin typeface="Arial Narrow" pitchFamily="34" charset="0"/>
              </a:rPr>
              <a:t>И это правильно, поскольку структурные исследования дают неоценимую информацию о тектонике региона. </a:t>
            </a:r>
          </a:p>
          <a:p>
            <a:pPr indent="539750"/>
            <a:r>
              <a:rPr lang="ru-RU" sz="2400" dirty="0" smtClean="0">
                <a:latin typeface="Arial Narrow" pitchFamily="34" charset="0"/>
              </a:rPr>
              <a:t>В настоящее время раздел "Тектоника" в отчетах пишется, в основном, </a:t>
            </a:r>
            <a:r>
              <a:rPr lang="ru-RU" sz="2400" b="1" i="1" dirty="0" smtClean="0">
                <a:latin typeface="Arial Narrow" pitchFamily="34" charset="0"/>
              </a:rPr>
              <a:t>в терминах геодинамики</a:t>
            </a:r>
            <a:r>
              <a:rPr lang="ru-RU" sz="2400" dirty="0" smtClean="0">
                <a:latin typeface="Arial Narrow" pitchFamily="34" charset="0"/>
              </a:rPr>
              <a:t>, а собственно тектонике, то есть структуре, места уделяется меньше и часто в чисто формальном плане.</a:t>
            </a:r>
          </a:p>
          <a:p>
            <a:pPr indent="539750"/>
            <a:r>
              <a:rPr lang="ru-RU" sz="2400" dirty="0" smtClean="0">
                <a:latin typeface="Arial Narrow" pitchFamily="34" charset="0"/>
              </a:rPr>
              <a:t>Даже тектоническая карта раскрашивается в красках геодинамических формаций. Понятно, что связь с историей развития нужна, но чисто структурная информация при этом теряется.</a:t>
            </a:r>
          </a:p>
          <a:p>
            <a:pPr indent="539750"/>
            <a:r>
              <a:rPr lang="ru-RU" sz="2400" dirty="0" smtClean="0">
                <a:latin typeface="Arial Narrow" pitchFamily="34" charset="0"/>
              </a:rPr>
              <a:t>Основа структурных исследований – </a:t>
            </a:r>
            <a:r>
              <a:rPr lang="ru-RU" sz="2400" b="1" i="1" dirty="0" smtClean="0">
                <a:latin typeface="Arial Narrow" pitchFamily="34" charset="0"/>
              </a:rPr>
              <a:t>структурно-парагенетический анализ.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AP-162414-0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496" y="33935"/>
            <a:ext cx="4464000" cy="3743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 descr="SNAP-162229-00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644504" y="3070315"/>
            <a:ext cx="4464000" cy="37430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1979712" y="3688244"/>
            <a:ext cx="2866898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Слюдяные пакеты в сочетании с </a:t>
            </a:r>
            <a:r>
              <a:rPr lang="en-US" b="1" dirty="0" smtClean="0">
                <a:latin typeface="Arial Narrow" pitchFamily="34" charset="0"/>
              </a:rPr>
              <a:t>SC</a:t>
            </a:r>
            <a:r>
              <a:rPr lang="ru-RU" b="1" dirty="0" smtClean="0">
                <a:latin typeface="Arial Narrow" pitchFamily="34" charset="0"/>
              </a:rPr>
              <a:t>-текстурами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220072" y="20628"/>
            <a:ext cx="3923928" cy="3801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200" dirty="0" smtClean="0">
                <a:latin typeface="Impact" panose="020B0806030902050204" pitchFamily="34" charset="0"/>
              </a:rPr>
              <a:t>2. Слюдяные пакеты</a:t>
            </a:r>
            <a:endParaRPr lang="ru-RU" sz="2200" dirty="0">
              <a:latin typeface="Impact" panose="020B0806030902050204" pitchFamily="34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 rot="568333" flipH="1">
            <a:off x="1727549" y="1032344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 flipV="1">
            <a:off x="233465" y="2840723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 rot="1747858" flipH="1">
            <a:off x="6471876" y="4075707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 rot="1747858" flipV="1">
            <a:off x="5309509" y="6210961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>
            <a:spLocks noChangeAspect="1"/>
          </p:cNvSpPr>
          <p:nvPr/>
        </p:nvSpPr>
        <p:spPr>
          <a:xfrm>
            <a:off x="122840" y="3182099"/>
            <a:ext cx="196022" cy="506145"/>
          </a:xfrm>
          <a:prstGeom prst="downArrow">
            <a:avLst>
              <a:gd name="adj1" fmla="val 50000"/>
              <a:gd name="adj2" fmla="val 1195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>
            <a:spLocks noChangeAspect="1"/>
          </p:cNvSpPr>
          <p:nvPr/>
        </p:nvSpPr>
        <p:spPr>
          <a:xfrm>
            <a:off x="8814158" y="6165304"/>
            <a:ext cx="196022" cy="506145"/>
          </a:xfrm>
          <a:prstGeom prst="downArrow">
            <a:avLst>
              <a:gd name="adj1" fmla="val 50000"/>
              <a:gd name="adj2" fmla="val 11954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4499496" y="1185191"/>
            <a:ext cx="4622787" cy="153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Слюдяные пакеты, характерные,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как правило, для поздних стадий деформации, фиксируют </a:t>
            </a:r>
            <a:r>
              <a:rPr lang="ru-RU" sz="2200" b="1" i="1" dirty="0" smtClean="0">
                <a:latin typeface="Arial Narrow" panose="020B0606020202030204" pitchFamily="34" charset="0"/>
              </a:rPr>
              <a:t>надвиговую</a:t>
            </a:r>
            <a:r>
              <a:rPr lang="ru-RU" sz="2200" dirty="0" smtClean="0">
                <a:latin typeface="Arial Narrow" panose="020B0606020202030204" pitchFamily="34" charset="0"/>
              </a:rPr>
              <a:t> кинематику</a:t>
            </a:r>
            <a:r>
              <a:rPr lang="ru-RU" sz="2200" dirty="0">
                <a:latin typeface="Arial Narrow" panose="020B0606020202030204" pitchFamily="34" charset="0"/>
              </a:rPr>
              <a:t>, то есть общую обстановку сжатия.</a:t>
            </a:r>
          </a:p>
        </p:txBody>
      </p:sp>
    </p:spTree>
    <p:extLst>
      <p:ext uri="{BB962C8B-B14F-4D97-AF65-F5344CB8AC3E}">
        <p14:creationId xmlns:p14="http://schemas.microsoft.com/office/powerpoint/2010/main" xmlns="" val="37379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3828" y="45104"/>
            <a:ext cx="4688445" cy="396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427984" y="20628"/>
            <a:ext cx="4716015" cy="3801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200" dirty="0" smtClean="0">
                <a:latin typeface="Impact" panose="020B0806030902050204" pitchFamily="34" charset="0"/>
                <a:sym typeface="Symbol" panose="05050102010706020507" pitchFamily="18" charset="2"/>
              </a:rPr>
              <a:t> </a:t>
            </a:r>
            <a:r>
              <a:rPr lang="ru-RU" sz="2200" dirty="0" smtClean="0">
                <a:latin typeface="Impact" panose="020B0806030902050204" pitchFamily="34" charset="0"/>
              </a:rPr>
              <a:t>4. </a:t>
            </a:r>
            <a:r>
              <a:rPr lang="ru-RU" sz="2200" dirty="0" err="1" smtClean="0">
                <a:latin typeface="Impact" panose="020B0806030902050204" pitchFamily="34" charset="0"/>
              </a:rPr>
              <a:t>Микродуплексы</a:t>
            </a:r>
            <a:r>
              <a:rPr lang="ru-RU" sz="2200" dirty="0" smtClean="0">
                <a:latin typeface="Impact" panose="020B0806030902050204" pitchFamily="34" charset="0"/>
              </a:rPr>
              <a:t> растяжения</a:t>
            </a:r>
            <a:endParaRPr lang="ru-RU" sz="2200" dirty="0">
              <a:latin typeface="Impact" panose="020B0806030902050204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 rot="1691040" flipH="1" flipV="1">
            <a:off x="-11390" y="2928410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 rot="1691040">
            <a:off x="2959237" y="345758"/>
            <a:ext cx="1629610" cy="288032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18547" y="386426"/>
            <a:ext cx="4383380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Структура создается серией </a:t>
            </a:r>
            <a:r>
              <a:rPr lang="ru-RU" sz="2200" dirty="0" err="1" smtClean="0">
                <a:latin typeface="Arial Narrow" panose="020B0606020202030204" pitchFamily="34" charset="0"/>
              </a:rPr>
              <a:t>микроотрывов</a:t>
            </a:r>
            <a:r>
              <a:rPr lang="ru-RU" sz="2200" dirty="0" smtClean="0">
                <a:latin typeface="Arial Narrow" panose="020B0606020202030204" pitchFamily="34" charset="0"/>
              </a:rPr>
              <a:t> и </a:t>
            </a:r>
            <a:r>
              <a:rPr lang="ru-RU" sz="2200" dirty="0" err="1" smtClean="0">
                <a:latin typeface="Arial Narrow" panose="020B0606020202030204" pitchFamily="34" charset="0"/>
              </a:rPr>
              <a:t>микросколов</a:t>
            </a:r>
            <a:r>
              <a:rPr lang="ru-RU" sz="2200" dirty="0" smtClean="0">
                <a:latin typeface="Arial Narrow" panose="020B0606020202030204" pitchFamily="34" charset="0"/>
              </a:rPr>
              <a:t>, формирующих дуплекс растяжения, заполнение которого происходит за счет рекристаллизации кварца.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 рассматриваемой ситуации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они фиксируют </a:t>
            </a:r>
            <a:r>
              <a:rPr lang="ru-RU" sz="2200" b="1" i="1" dirty="0" smtClean="0">
                <a:latin typeface="Arial Narrow" panose="020B0606020202030204" pitchFamily="34" charset="0"/>
              </a:rPr>
              <a:t>сбросовую</a:t>
            </a:r>
            <a:r>
              <a:rPr lang="ru-RU" sz="2200" dirty="0" smtClean="0">
                <a:latin typeface="Arial Narrow" panose="020B0606020202030204" pitchFamily="34" charset="0"/>
              </a:rPr>
              <a:t> кинематику.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2852936"/>
            <a:ext cx="4717059" cy="39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Круговая стрелка 11"/>
          <p:cNvSpPr>
            <a:spLocks noChangeAspect="1"/>
          </p:cNvSpPr>
          <p:nvPr/>
        </p:nvSpPr>
        <p:spPr>
          <a:xfrm rot="4222954">
            <a:off x="7211344" y="5775731"/>
            <a:ext cx="676346" cy="691277"/>
          </a:xfrm>
          <a:prstGeom prst="circular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илиния 12"/>
          <p:cNvSpPr>
            <a:spLocks noChangeAspect="1"/>
          </p:cNvSpPr>
          <p:nvPr/>
        </p:nvSpPr>
        <p:spPr>
          <a:xfrm rot="2517739" flipH="1">
            <a:off x="5196274" y="3712630"/>
            <a:ext cx="1260000" cy="222703"/>
          </a:xfrm>
          <a:custGeom>
            <a:avLst/>
            <a:gdLst>
              <a:gd name="connsiteX0" fmla="*/ 0 w 3701142"/>
              <a:gd name="connsiteY0" fmla="*/ 381000 h 435429"/>
              <a:gd name="connsiteX1" fmla="*/ 3701142 w 3701142"/>
              <a:gd name="connsiteY1" fmla="*/ 435429 h 435429"/>
              <a:gd name="connsiteX2" fmla="*/ 2536371 w 3701142"/>
              <a:gd name="connsiteY2" fmla="*/ 0 h 435429"/>
              <a:gd name="connsiteX3" fmla="*/ 2536371 w 3701142"/>
              <a:gd name="connsiteY3" fmla="*/ 272143 h 435429"/>
              <a:gd name="connsiteX4" fmla="*/ 0 w 3701142"/>
              <a:gd name="connsiteY4" fmla="*/ 381000 h 435429"/>
              <a:gd name="connsiteX0" fmla="*/ 0 w 3789851"/>
              <a:gd name="connsiteY0" fmla="*/ 445503 h 445503"/>
              <a:gd name="connsiteX1" fmla="*/ 3789851 w 3789851"/>
              <a:gd name="connsiteY1" fmla="*/ 435429 h 445503"/>
              <a:gd name="connsiteX2" fmla="*/ 2625080 w 3789851"/>
              <a:gd name="connsiteY2" fmla="*/ 0 h 445503"/>
              <a:gd name="connsiteX3" fmla="*/ 2625080 w 3789851"/>
              <a:gd name="connsiteY3" fmla="*/ 272143 h 445503"/>
              <a:gd name="connsiteX4" fmla="*/ 0 w 3789851"/>
              <a:gd name="connsiteY4" fmla="*/ 445503 h 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9851" h="445503">
                <a:moveTo>
                  <a:pt x="0" y="445503"/>
                </a:moveTo>
                <a:lnTo>
                  <a:pt x="3789851" y="435429"/>
                </a:lnTo>
                <a:lnTo>
                  <a:pt x="2625080" y="0"/>
                </a:lnTo>
                <a:lnTo>
                  <a:pt x="2625080" y="272143"/>
                </a:lnTo>
                <a:lnTo>
                  <a:pt x="0" y="445503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6360" y="4475235"/>
            <a:ext cx="4383380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Иногда встречаются комбинации структур, индицирующих противоположную кинематику.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 рассматриваемой ситуации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первична структура вращения </a:t>
            </a:r>
            <a:r>
              <a:rPr lang="ru-RU" sz="2200" dirty="0" err="1" smtClean="0">
                <a:latin typeface="Arial Narrow" panose="020B0606020202030204" pitchFamily="34" charset="0"/>
              </a:rPr>
              <a:t>порфиробласта</a:t>
            </a:r>
            <a:r>
              <a:rPr lang="ru-RU" sz="2200" dirty="0" smtClean="0">
                <a:latin typeface="Arial Narrow" panose="020B0606020202030204" pitchFamily="34" charset="0"/>
              </a:rPr>
              <a:t> "по часовой стрелке" (</a:t>
            </a:r>
            <a:r>
              <a:rPr lang="ru-RU" sz="2200" b="1" i="1" dirty="0" smtClean="0">
                <a:latin typeface="Arial Narrow" panose="020B0606020202030204" pitchFamily="34" charset="0"/>
              </a:rPr>
              <a:t>сброс</a:t>
            </a:r>
            <a:r>
              <a:rPr lang="ru-RU" sz="2200" dirty="0" smtClean="0">
                <a:latin typeface="Arial Narrow" panose="020B0606020202030204" pitchFamily="34" charset="0"/>
              </a:rPr>
              <a:t>), а </a:t>
            </a:r>
            <a:r>
              <a:rPr lang="ru-RU" sz="2200" dirty="0">
                <a:latin typeface="Arial Narrow" panose="020B0606020202030204" pitchFamily="34" charset="0"/>
              </a:rPr>
              <a:t>вторичен </a:t>
            </a:r>
            <a:r>
              <a:rPr lang="ru-RU" sz="2200" dirty="0" smtClean="0">
                <a:latin typeface="Arial Narrow" panose="020B0606020202030204" pitchFamily="34" charset="0"/>
              </a:rPr>
              <a:t>левосторонний </a:t>
            </a:r>
            <a:r>
              <a:rPr lang="ru-RU" sz="2200" dirty="0" err="1" smtClean="0">
                <a:latin typeface="Arial Narrow" panose="020B0606020202030204" pitchFamily="34" charset="0"/>
              </a:rPr>
              <a:t>микроскол</a:t>
            </a:r>
            <a:r>
              <a:rPr lang="ru-RU" sz="2200" dirty="0" smtClean="0">
                <a:latin typeface="Arial Narrow" panose="020B0606020202030204" pitchFamily="34" charset="0"/>
              </a:rPr>
              <a:t> (</a:t>
            </a:r>
            <a:r>
              <a:rPr lang="ru-RU" sz="2200" b="1" i="1" dirty="0" smtClean="0">
                <a:latin typeface="Arial Narrow" panose="020B0606020202030204" pitchFamily="34" charset="0"/>
              </a:rPr>
              <a:t>надвиг</a:t>
            </a:r>
            <a:r>
              <a:rPr lang="ru-RU" sz="2200" dirty="0" smtClean="0">
                <a:latin typeface="Arial Narrow" panose="020B0606020202030204" pitchFamily="34" charset="0"/>
              </a:rPr>
              <a:t>).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-13779" y="4137974"/>
            <a:ext cx="4441763" cy="38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2200" dirty="0" smtClean="0">
                <a:latin typeface="Impact" panose="020B0806030902050204" pitchFamily="34" charset="0"/>
              </a:rPr>
              <a:t>5. Комбинированные структуры </a:t>
            </a:r>
            <a:r>
              <a:rPr lang="ru-RU" sz="2200" dirty="0" smtClean="0">
                <a:latin typeface="Impact" panose="020B0806030902050204" pitchFamily="34" charset="0"/>
                <a:sym typeface="Symbol" panose="05050102010706020507" pitchFamily="18" charset="2"/>
              </a:rPr>
              <a:t></a:t>
            </a:r>
            <a:endParaRPr lang="ru-RU" sz="22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0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9675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ru-RU" sz="2400" dirty="0" smtClean="0">
                <a:latin typeface="Arial Narrow" panose="020B0606020202030204" pitchFamily="34" charset="0"/>
              </a:rPr>
              <a:t>Выделяются две стадии формирования зон </a:t>
            </a:r>
            <a:r>
              <a:rPr lang="ru-RU" sz="2400" dirty="0" err="1" smtClean="0">
                <a:latin typeface="Arial Narrow" panose="020B0606020202030204" pitchFamily="34" charset="0"/>
              </a:rPr>
              <a:t>милонитов</a:t>
            </a:r>
            <a:r>
              <a:rPr lang="ru-RU" sz="2400" dirty="0" smtClean="0">
                <a:latin typeface="Arial Narrow" panose="020B0606020202030204" pitchFamily="34" charset="0"/>
              </a:rPr>
              <a:t>:</a:t>
            </a:r>
          </a:p>
          <a:p>
            <a:r>
              <a:rPr lang="ru-RU" sz="2400" dirty="0" smtClean="0">
                <a:latin typeface="Arial Narrow" panose="020B0606020202030204" pitchFamily="34" charset="0"/>
              </a:rPr>
              <a:t>– </a:t>
            </a:r>
            <a:r>
              <a:rPr lang="ru-RU" sz="2400" dirty="0">
                <a:latin typeface="Arial Narrow" panose="020B0606020202030204" pitchFamily="34" charset="0"/>
              </a:rPr>
              <a:t>стадия </a:t>
            </a:r>
            <a:r>
              <a:rPr lang="ru-RU" sz="2400" dirty="0" err="1">
                <a:latin typeface="Arial Narrow" panose="020B0606020202030204" pitchFamily="34" charset="0"/>
              </a:rPr>
              <a:t>рифейской</a:t>
            </a:r>
            <a:r>
              <a:rPr lang="ru-RU" sz="2400" dirty="0">
                <a:latin typeface="Arial Narrow" panose="020B0606020202030204" pitchFamily="34" charset="0"/>
              </a:rPr>
              <a:t> эксгумации </a:t>
            </a:r>
            <a:r>
              <a:rPr lang="ru-RU" sz="2400" dirty="0" smtClean="0">
                <a:latin typeface="Arial Narrow" panose="020B0606020202030204" pitchFamily="34" charset="0"/>
              </a:rPr>
              <a:t>тараташского метаморфического </a:t>
            </a:r>
            <a:r>
              <a:rPr lang="ru-RU" sz="2400" dirty="0">
                <a:latin typeface="Arial Narrow" panose="020B0606020202030204" pitchFamily="34" charset="0"/>
              </a:rPr>
              <a:t>комплекса (формирование бластомилонитов в условиях растяжения и диафтореза </a:t>
            </a:r>
            <a:r>
              <a:rPr lang="ru-RU" sz="2400" dirty="0" smtClean="0">
                <a:latin typeface="Arial Narrow" panose="020B0606020202030204" pitchFamily="34" charset="0"/>
              </a:rPr>
              <a:t>до эпидот-амфиболитовой фации метаморфизма)</a:t>
            </a:r>
          </a:p>
          <a:p>
            <a:pPr algn="r"/>
            <a:r>
              <a:rPr lang="ru-RU" sz="2400" b="1" i="1" dirty="0" smtClean="0">
                <a:latin typeface="Arial Narrow" panose="020B0606020202030204" pitchFamily="34" charset="0"/>
              </a:rPr>
              <a:t>– фиксируется мезо- и микроструктурами растяжения</a:t>
            </a: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r>
              <a:rPr lang="ru-RU" sz="2400" dirty="0" smtClean="0">
                <a:latin typeface="Arial Narrow" panose="020B0606020202030204" pitchFamily="34" charset="0"/>
              </a:rPr>
              <a:t>– </a:t>
            </a:r>
            <a:r>
              <a:rPr lang="ru-RU" sz="2400" dirty="0">
                <a:latin typeface="Arial Narrow" panose="020B0606020202030204" pitchFamily="34" charset="0"/>
              </a:rPr>
              <a:t>стадия позднепалеозойской коллизии (формирование милонитов в условиях сжатия и диафтореза до зеленосланцевой фации), в это время Тараташский блок </a:t>
            </a:r>
            <a:r>
              <a:rPr lang="ru-RU" sz="2400" dirty="0" smtClean="0">
                <a:latin typeface="Arial Narrow" panose="020B0606020202030204" pitchFamily="34" charset="0"/>
              </a:rPr>
              <a:t>входил в состав </a:t>
            </a:r>
            <a:r>
              <a:rPr lang="ru-RU" sz="2400" dirty="0" err="1" smtClean="0">
                <a:latin typeface="Arial Narrow" panose="020B0606020202030204" pitchFamily="34" charset="0"/>
              </a:rPr>
              <a:t>индентора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pPr algn="r"/>
            <a:r>
              <a:rPr lang="ru-RU" sz="2400" b="1" i="1" dirty="0" smtClean="0">
                <a:latin typeface="Arial Narrow" panose="020B0606020202030204" pitchFamily="34" charset="0"/>
              </a:rPr>
              <a:t>– фиксируется мезо- и микроструктурами сжатия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1968" y="359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Impact" panose="020B0806030902050204" pitchFamily="34" charset="0"/>
              </a:rPr>
              <a:t>Выводы</a:t>
            </a:r>
            <a:endParaRPr lang="ru-RU" sz="32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116632"/>
            <a:ext cx="5801048" cy="6741368"/>
          </a:xfrm>
          <a:prstGeom prst="rect">
            <a:avLst/>
          </a:prstGeom>
        </p:spPr>
      </p:pic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4283968" y="6021288"/>
            <a:ext cx="3240360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err="1" smtClean="0">
                <a:latin typeface="Arial Narrow" pitchFamily="34" charset="0"/>
              </a:rPr>
              <a:t>Госгеолкарта</a:t>
            </a:r>
            <a:r>
              <a:rPr lang="ru-RU" b="1" dirty="0" smtClean="0">
                <a:latin typeface="Arial Narrow" pitchFamily="34" charset="0"/>
              </a:rPr>
              <a:t>-200/2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[Мосейчук, Тевелев и др., </a:t>
            </a:r>
            <a:r>
              <a:rPr lang="ru-RU" b="1" dirty="0">
                <a:latin typeface="Arial Narrow" pitchFamily="34" charset="0"/>
              </a:rPr>
              <a:t>2017</a:t>
            </a:r>
            <a:r>
              <a:rPr lang="ru-RU" b="1" dirty="0" smtClean="0">
                <a:latin typeface="Arial Narrow" pitchFamily="34" charset="0"/>
              </a:rPr>
              <a:t>]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669303" y="2187019"/>
            <a:ext cx="5052767" cy="4440024"/>
          </a:xfrm>
          <a:custGeom>
            <a:avLst/>
            <a:gdLst>
              <a:gd name="connsiteX0" fmla="*/ 0 w 5250730"/>
              <a:gd name="connsiteY0" fmla="*/ 4411744 h 4411744"/>
              <a:gd name="connsiteX1" fmla="*/ 490194 w 5250730"/>
              <a:gd name="connsiteY1" fmla="*/ 3883843 h 4411744"/>
              <a:gd name="connsiteX2" fmla="*/ 1131217 w 5250730"/>
              <a:gd name="connsiteY2" fmla="*/ 3469063 h 4411744"/>
              <a:gd name="connsiteX3" fmla="*/ 2064470 w 5250730"/>
              <a:gd name="connsiteY3" fmla="*/ 2762053 h 4411744"/>
              <a:gd name="connsiteX4" fmla="*/ 2639505 w 5250730"/>
              <a:gd name="connsiteY4" fmla="*/ 2337847 h 4411744"/>
              <a:gd name="connsiteX5" fmla="*/ 3591613 w 5250730"/>
              <a:gd name="connsiteY5" fmla="*/ 1725105 h 4411744"/>
              <a:gd name="connsiteX6" fmla="*/ 4392891 w 5250730"/>
              <a:gd name="connsiteY6" fmla="*/ 923826 h 4411744"/>
              <a:gd name="connsiteX7" fmla="*/ 5071621 w 5250730"/>
              <a:gd name="connsiteY7" fmla="*/ 254523 h 4411744"/>
              <a:gd name="connsiteX8" fmla="*/ 5250730 w 5250730"/>
              <a:gd name="connsiteY8" fmla="*/ 0 h 4411744"/>
              <a:gd name="connsiteX0" fmla="*/ 0 w 5250730"/>
              <a:gd name="connsiteY0" fmla="*/ 4411744 h 4411744"/>
              <a:gd name="connsiteX1" fmla="*/ 556181 w 5250730"/>
              <a:gd name="connsiteY1" fmla="*/ 3949831 h 4411744"/>
              <a:gd name="connsiteX2" fmla="*/ 1131217 w 5250730"/>
              <a:gd name="connsiteY2" fmla="*/ 3469063 h 4411744"/>
              <a:gd name="connsiteX3" fmla="*/ 2064470 w 5250730"/>
              <a:gd name="connsiteY3" fmla="*/ 2762053 h 4411744"/>
              <a:gd name="connsiteX4" fmla="*/ 2639505 w 5250730"/>
              <a:gd name="connsiteY4" fmla="*/ 2337847 h 4411744"/>
              <a:gd name="connsiteX5" fmla="*/ 3591613 w 5250730"/>
              <a:gd name="connsiteY5" fmla="*/ 1725105 h 4411744"/>
              <a:gd name="connsiteX6" fmla="*/ 4392891 w 5250730"/>
              <a:gd name="connsiteY6" fmla="*/ 923826 h 4411744"/>
              <a:gd name="connsiteX7" fmla="*/ 5071621 w 5250730"/>
              <a:gd name="connsiteY7" fmla="*/ 254523 h 4411744"/>
              <a:gd name="connsiteX8" fmla="*/ 5250730 w 5250730"/>
              <a:gd name="connsiteY8" fmla="*/ 0 h 4411744"/>
              <a:gd name="connsiteX0" fmla="*/ 0 w 5052767"/>
              <a:gd name="connsiteY0" fmla="*/ 4440024 h 4440024"/>
              <a:gd name="connsiteX1" fmla="*/ 358218 w 5052767"/>
              <a:gd name="connsiteY1" fmla="*/ 3949831 h 4440024"/>
              <a:gd name="connsiteX2" fmla="*/ 933254 w 5052767"/>
              <a:gd name="connsiteY2" fmla="*/ 3469063 h 4440024"/>
              <a:gd name="connsiteX3" fmla="*/ 1866507 w 5052767"/>
              <a:gd name="connsiteY3" fmla="*/ 2762053 h 4440024"/>
              <a:gd name="connsiteX4" fmla="*/ 2441542 w 5052767"/>
              <a:gd name="connsiteY4" fmla="*/ 2337847 h 4440024"/>
              <a:gd name="connsiteX5" fmla="*/ 3393650 w 5052767"/>
              <a:gd name="connsiteY5" fmla="*/ 1725105 h 4440024"/>
              <a:gd name="connsiteX6" fmla="*/ 4194928 w 5052767"/>
              <a:gd name="connsiteY6" fmla="*/ 923826 h 4440024"/>
              <a:gd name="connsiteX7" fmla="*/ 4873658 w 5052767"/>
              <a:gd name="connsiteY7" fmla="*/ 254523 h 4440024"/>
              <a:gd name="connsiteX8" fmla="*/ 5052767 w 5052767"/>
              <a:gd name="connsiteY8" fmla="*/ 0 h 4440024"/>
              <a:gd name="connsiteX0" fmla="*/ 0 w 5052767"/>
              <a:gd name="connsiteY0" fmla="*/ 4440024 h 4440024"/>
              <a:gd name="connsiteX1" fmla="*/ 490193 w 5052767"/>
              <a:gd name="connsiteY1" fmla="*/ 3874417 h 4440024"/>
              <a:gd name="connsiteX2" fmla="*/ 933254 w 5052767"/>
              <a:gd name="connsiteY2" fmla="*/ 3469063 h 4440024"/>
              <a:gd name="connsiteX3" fmla="*/ 1866507 w 5052767"/>
              <a:gd name="connsiteY3" fmla="*/ 2762053 h 4440024"/>
              <a:gd name="connsiteX4" fmla="*/ 2441542 w 5052767"/>
              <a:gd name="connsiteY4" fmla="*/ 2337847 h 4440024"/>
              <a:gd name="connsiteX5" fmla="*/ 3393650 w 5052767"/>
              <a:gd name="connsiteY5" fmla="*/ 1725105 h 4440024"/>
              <a:gd name="connsiteX6" fmla="*/ 4194928 w 5052767"/>
              <a:gd name="connsiteY6" fmla="*/ 923826 h 4440024"/>
              <a:gd name="connsiteX7" fmla="*/ 4873658 w 5052767"/>
              <a:gd name="connsiteY7" fmla="*/ 254523 h 4440024"/>
              <a:gd name="connsiteX8" fmla="*/ 5052767 w 5052767"/>
              <a:gd name="connsiteY8" fmla="*/ 0 h 4440024"/>
              <a:gd name="connsiteX0" fmla="*/ 0 w 5052767"/>
              <a:gd name="connsiteY0" fmla="*/ 4440024 h 4440024"/>
              <a:gd name="connsiteX1" fmla="*/ 490193 w 5052767"/>
              <a:gd name="connsiteY1" fmla="*/ 3874417 h 4440024"/>
              <a:gd name="connsiteX2" fmla="*/ 980388 w 5052767"/>
              <a:gd name="connsiteY2" fmla="*/ 3469063 h 4440024"/>
              <a:gd name="connsiteX3" fmla="*/ 1866507 w 5052767"/>
              <a:gd name="connsiteY3" fmla="*/ 2762053 h 4440024"/>
              <a:gd name="connsiteX4" fmla="*/ 2441542 w 5052767"/>
              <a:gd name="connsiteY4" fmla="*/ 2337847 h 4440024"/>
              <a:gd name="connsiteX5" fmla="*/ 3393650 w 5052767"/>
              <a:gd name="connsiteY5" fmla="*/ 1725105 h 4440024"/>
              <a:gd name="connsiteX6" fmla="*/ 4194928 w 5052767"/>
              <a:gd name="connsiteY6" fmla="*/ 923826 h 4440024"/>
              <a:gd name="connsiteX7" fmla="*/ 4873658 w 5052767"/>
              <a:gd name="connsiteY7" fmla="*/ 254523 h 4440024"/>
              <a:gd name="connsiteX8" fmla="*/ 5052767 w 5052767"/>
              <a:gd name="connsiteY8" fmla="*/ 0 h 44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2767" h="4440024">
                <a:moveTo>
                  <a:pt x="0" y="4440024"/>
                </a:moveTo>
                <a:cubicBezTo>
                  <a:pt x="150829" y="4254630"/>
                  <a:pt x="326795" y="4036244"/>
                  <a:pt x="490193" y="3874417"/>
                </a:cubicBezTo>
                <a:cubicBezTo>
                  <a:pt x="653591" y="3712590"/>
                  <a:pt x="751003" y="3654457"/>
                  <a:pt x="980388" y="3469063"/>
                </a:cubicBezTo>
                <a:cubicBezTo>
                  <a:pt x="1209773" y="3283669"/>
                  <a:pt x="1622981" y="2950589"/>
                  <a:pt x="1866507" y="2762053"/>
                </a:cubicBezTo>
                <a:cubicBezTo>
                  <a:pt x="2110033" y="2573517"/>
                  <a:pt x="2187018" y="2510672"/>
                  <a:pt x="2441542" y="2337847"/>
                </a:cubicBezTo>
                <a:cubicBezTo>
                  <a:pt x="2696066" y="2165022"/>
                  <a:pt x="3101419" y="1960775"/>
                  <a:pt x="3393650" y="1725105"/>
                </a:cubicBezTo>
                <a:cubicBezTo>
                  <a:pt x="3685881" y="1489435"/>
                  <a:pt x="4194928" y="923826"/>
                  <a:pt x="4194928" y="923826"/>
                </a:cubicBezTo>
                <a:cubicBezTo>
                  <a:pt x="4441596" y="678729"/>
                  <a:pt x="4730685" y="408494"/>
                  <a:pt x="4873658" y="254523"/>
                </a:cubicBezTo>
                <a:cubicBezTo>
                  <a:pt x="5016631" y="100552"/>
                  <a:pt x="5034699" y="50276"/>
                  <a:pt x="5052767" y="0"/>
                </a:cubicBezTo>
              </a:path>
            </a:pathLst>
          </a:cu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27784" y="4657101"/>
            <a:ext cx="32354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Западная граница деформаций </a:t>
            </a:r>
            <a:r>
              <a:rPr lang="ru-RU" sz="200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форланда</a:t>
            </a:r>
            <a:endParaRPr lang="ru-RU" sz="20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000" dirty="0" err="1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тиманид</a:t>
            </a:r>
            <a:r>
              <a:rPr lang="ru-RU" sz="20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 [Пучков, 2010] </a:t>
            </a:r>
          </a:p>
        </p:txBody>
      </p:sp>
      <p:sp>
        <p:nvSpPr>
          <p:cNvPr id="7" name="Стрелка вправо 6"/>
          <p:cNvSpPr/>
          <p:nvPr/>
        </p:nvSpPr>
        <p:spPr>
          <a:xfrm rot="13696015">
            <a:off x="3933590" y="4100692"/>
            <a:ext cx="792088" cy="288032"/>
          </a:xfrm>
          <a:prstGeom prst="rightArrow">
            <a:avLst>
              <a:gd name="adj1" fmla="val 50000"/>
              <a:gd name="adj2" fmla="val 10236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 rot="19335150">
            <a:off x="1594528" y="3945760"/>
            <a:ext cx="32049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sz="2000" dirty="0" err="1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Катавско-Юрюзанская</a:t>
            </a:r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 зона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6367" y="3249152"/>
            <a:ext cx="872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 Black" panose="020B0A04020102020204" pitchFamily="34" charset="0"/>
                <a:sym typeface="Symbol" panose="05050102010706020507" pitchFamily="18" charset="2"/>
              </a:rPr>
              <a:t>&gt; </a:t>
            </a:r>
            <a:endParaRPr lang="ru-RU" sz="5400" b="1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2348880"/>
            <a:ext cx="421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  <a:sym typeface="Symbol" panose="05050102010706020507" pitchFamily="18" charset="2"/>
              </a:rPr>
              <a:t>=</a:t>
            </a:r>
            <a:endParaRPr lang="ru-RU" sz="4400" b="1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8144" y="0"/>
            <a:ext cx="3275856" cy="213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Задача № 3</a:t>
            </a:r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  <a:r>
              <a:rPr lang="ru-RU" sz="2400" b="1" dirty="0" smtClean="0">
                <a:latin typeface="Arial Narrow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определение кинематики </a:t>
            </a:r>
            <a:r>
              <a:rPr lang="ru-RU" sz="2800" b="1" dirty="0" err="1" smtClean="0">
                <a:latin typeface="Arial Narrow" pitchFamily="34" charset="0"/>
              </a:rPr>
              <a:t>Катавско-Юрюзанской</a:t>
            </a:r>
            <a:r>
              <a:rPr lang="ru-RU" sz="2800" b="1" dirty="0" smtClean="0">
                <a:latin typeface="Arial Narrow" pitchFamily="34" charset="0"/>
              </a:rPr>
              <a:t> зоны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по </a:t>
            </a:r>
            <a:r>
              <a:rPr lang="ru-RU" sz="2400" b="1" dirty="0" err="1" smtClean="0">
                <a:latin typeface="Arial Narrow" pitchFamily="34" charset="0"/>
              </a:rPr>
              <a:t>мезоструктурным</a:t>
            </a:r>
            <a:r>
              <a:rPr lang="ru-RU" sz="2400" b="1" dirty="0" smtClean="0">
                <a:latin typeface="Arial Narrow" pitchFamily="34" charset="0"/>
              </a:rPr>
              <a:t> элементам</a:t>
            </a:r>
          </a:p>
        </p:txBody>
      </p:sp>
      <p:sp>
        <p:nvSpPr>
          <p:cNvPr id="16" name="Шестиугольник 15"/>
          <p:cNvSpPr>
            <a:spLocks noChangeAspect="1"/>
          </p:cNvSpPr>
          <p:nvPr/>
        </p:nvSpPr>
        <p:spPr>
          <a:xfrm>
            <a:off x="1475656" y="5157192"/>
            <a:ext cx="417600" cy="360000"/>
          </a:xfrm>
          <a:prstGeom prst="hexagon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7" name="Шестиугольник 16"/>
          <p:cNvSpPr>
            <a:spLocks noChangeAspect="1"/>
          </p:cNvSpPr>
          <p:nvPr/>
        </p:nvSpPr>
        <p:spPr>
          <a:xfrm>
            <a:off x="1331640" y="4797152"/>
            <a:ext cx="417600" cy="360000"/>
          </a:xfrm>
          <a:prstGeom prst="hexagon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68144" y="2564904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Изучены 5 участков, покажу два:</a:t>
            </a:r>
          </a:p>
          <a:p>
            <a:r>
              <a:rPr lang="ru-RU" sz="2400" dirty="0" smtClean="0">
                <a:latin typeface="Arial Narrow" pitchFamily="34" charset="0"/>
              </a:rPr>
              <a:t>1 – Карьер;</a:t>
            </a:r>
          </a:p>
          <a:p>
            <a:r>
              <a:rPr lang="ru-RU" sz="2400" dirty="0" smtClean="0">
                <a:latin typeface="Arial Narrow" pitchFamily="34" charset="0"/>
              </a:rPr>
              <a:t>2 – Север.</a:t>
            </a:r>
          </a:p>
        </p:txBody>
      </p:sp>
    </p:spTree>
    <p:extLst>
      <p:ext uri="{BB962C8B-B14F-4D97-AF65-F5344CB8AC3E}">
        <p14:creationId xmlns:p14="http://schemas.microsoft.com/office/powerpoint/2010/main" xmlns="" val="310883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" y="27464"/>
            <a:ext cx="416593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421" y="1233056"/>
            <a:ext cx="3600000" cy="27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5496" y="3717032"/>
            <a:ext cx="2700000" cy="3095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58364" y="44624"/>
            <a:ext cx="2584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Impact" panose="020B0806030902050204" pitchFamily="34" charset="0"/>
              </a:rPr>
              <a:t>Участок "Карьер</a:t>
            </a:r>
            <a:r>
              <a:rPr lang="ru-RU" sz="2400" dirty="0">
                <a:latin typeface="Impact" panose="020B0806030902050204" pitchFamily="34" charset="0"/>
              </a:rPr>
              <a:t>"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098" y="3973775"/>
            <a:ext cx="3786134" cy="2839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825961" y="6194435"/>
            <a:ext cx="2735764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Серия зеркал скольжения (</a:t>
            </a:r>
            <a:r>
              <a:rPr lang="en-US" b="1" dirty="0" smtClean="0">
                <a:latin typeface="Arial Narrow" pitchFamily="34" charset="0"/>
              </a:rPr>
              <a:t>SF</a:t>
            </a:r>
            <a:r>
              <a:rPr lang="ru-RU" b="1" dirty="0" smtClean="0">
                <a:latin typeface="Arial Narrow" pitchFamily="34" charset="0"/>
              </a:rPr>
              <a:t>-тектониты)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60232" y="4209586"/>
            <a:ext cx="2447384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atin typeface="Arial Narrow" pitchFamily="34" charset="0"/>
              </a:rPr>
              <a:t>Зеркала скольжения имеют </a:t>
            </a:r>
            <a:r>
              <a:rPr lang="ru-RU" sz="2400" dirty="0" err="1" smtClean="0">
                <a:latin typeface="Arial Narrow" pitchFamily="34" charset="0"/>
              </a:rPr>
              <a:t>взбросовую</a:t>
            </a:r>
            <a:r>
              <a:rPr lang="ru-RU" sz="2400" dirty="0" smtClean="0">
                <a:latin typeface="Arial Narrow" pitchFamily="34" charset="0"/>
              </a:rPr>
              <a:t> кинематику.</a:t>
            </a:r>
          </a:p>
          <a:p>
            <a:pPr>
              <a:lnSpc>
                <a:spcPct val="85000"/>
              </a:lnSpc>
            </a:pPr>
            <a:r>
              <a:rPr lang="ru-RU" sz="2400" dirty="0" smtClean="0">
                <a:latin typeface="Arial Narrow" pitchFamily="34" charset="0"/>
              </a:rPr>
              <a:t>Поверхность –</a:t>
            </a:r>
          </a:p>
          <a:p>
            <a:pPr>
              <a:lnSpc>
                <a:spcPct val="85000"/>
              </a:lnSpc>
            </a:pPr>
            <a:r>
              <a:rPr lang="ru-RU" sz="2400" dirty="0" err="1" smtClean="0">
                <a:latin typeface="Arial Narrow" pitchFamily="34" charset="0"/>
              </a:rPr>
              <a:t>АзПд</a:t>
            </a:r>
            <a:r>
              <a:rPr lang="ru-RU" sz="2400" dirty="0" smtClean="0">
                <a:latin typeface="Arial Narrow" pitchFamily="34" charset="0"/>
              </a:rPr>
              <a:t> </a:t>
            </a:r>
            <a:r>
              <a:rPr lang="ru-RU" sz="2400" dirty="0">
                <a:latin typeface="Arial Narrow" panose="020B0606020202030204" pitchFamily="34" charset="0"/>
              </a:rPr>
              <a:t>125</a:t>
            </a:r>
            <a:r>
              <a:rPr lang="ru-RU" sz="2400" dirty="0">
                <a:latin typeface="Arial Narrow" panose="020B0606020202030204" pitchFamily="34" charset="0"/>
                <a:sym typeface="Symbol" panose="05050102010706020507" pitchFamily="18" charset="2"/>
              </a:rPr>
              <a:t></a:t>
            </a:r>
            <a:r>
              <a:rPr lang="ru-RU" sz="2400" dirty="0" smtClean="0">
                <a:latin typeface="Arial Narrow" panose="020B0606020202030204" pitchFamily="34" charset="0"/>
              </a:rPr>
              <a:t>73,</a:t>
            </a:r>
          </a:p>
          <a:p>
            <a:pPr>
              <a:lnSpc>
                <a:spcPct val="8500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штриховка –</a:t>
            </a:r>
          </a:p>
          <a:p>
            <a:pPr>
              <a:lnSpc>
                <a:spcPct val="85000"/>
              </a:lnSpc>
            </a:pPr>
            <a:r>
              <a:rPr lang="ru-RU" sz="2400" dirty="0" err="1">
                <a:latin typeface="Arial Narrow" pitchFamily="34" charset="0"/>
              </a:rPr>
              <a:t>АзПд</a:t>
            </a:r>
            <a:r>
              <a:rPr lang="ru-RU" sz="2400" dirty="0">
                <a:latin typeface="Arial Narrow" pitchFamily="34" charset="0"/>
              </a:rPr>
              <a:t> </a:t>
            </a:r>
            <a:r>
              <a:rPr lang="ru-RU" sz="2400" dirty="0" smtClean="0">
                <a:latin typeface="Arial Narrow" pitchFamily="34" charset="0"/>
              </a:rPr>
              <a:t>120</a:t>
            </a:r>
            <a:r>
              <a:rPr lang="ru-RU" sz="2400" dirty="0" smtClean="0">
                <a:latin typeface="Arial Narrow" panose="020B0606020202030204" pitchFamily="34" charset="0"/>
                <a:sym typeface="Symbol" panose="05050102010706020507" pitchFamily="18" charset="2"/>
              </a:rPr>
              <a:t></a:t>
            </a:r>
            <a:r>
              <a:rPr lang="ru-RU" sz="2400" dirty="0" smtClean="0">
                <a:latin typeface="Arial Narrow" panose="020B0606020202030204" pitchFamily="34" charset="0"/>
              </a:rPr>
              <a:t>69</a:t>
            </a:r>
          </a:p>
        </p:txBody>
      </p:sp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3484984" y="271206"/>
            <a:ext cx="2364579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Расположение участка Карьер (</a:t>
            </a:r>
            <a:r>
              <a:rPr lang="en-US" b="1" dirty="0" smtClean="0">
                <a:latin typeface="Arial Narrow" pitchFamily="34" charset="0"/>
              </a:rPr>
              <a:t>Google Earth</a:t>
            </a:r>
            <a:r>
              <a:rPr lang="ru-RU" b="1" dirty="0" smtClean="0">
                <a:latin typeface="Arial Narrow" pitchFamily="34" charset="0"/>
              </a:rPr>
              <a:t>)</a:t>
            </a:r>
          </a:p>
        </p:txBody>
      </p:sp>
      <p:sp>
        <p:nvSpPr>
          <p:cNvPr id="2" name="5-конечная звезда 1"/>
          <p:cNvSpPr/>
          <p:nvPr/>
        </p:nvSpPr>
        <p:spPr>
          <a:xfrm>
            <a:off x="1831049" y="146289"/>
            <a:ext cx="360040" cy="360000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89811" y="2765027"/>
            <a:ext cx="133530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Катав-Ивановск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14" name="Freeform 44"/>
          <p:cNvSpPr>
            <a:spLocks noChangeAspect="1"/>
          </p:cNvSpPr>
          <p:nvPr/>
        </p:nvSpPr>
        <p:spPr bwMode="auto">
          <a:xfrm rot="7667425" flipH="1" flipV="1">
            <a:off x="506125" y="4307586"/>
            <a:ext cx="820101" cy="239787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9672" y="3721864"/>
            <a:ext cx="4331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СЗ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834" y="3734058"/>
            <a:ext cx="5261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ЮВ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428441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 descr="Брекчии-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0" y="116632"/>
            <a:ext cx="3317432" cy="2664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03" y="2916847"/>
            <a:ext cx="2995372" cy="322148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contrast="36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11000" contrast="3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140968"/>
            <a:ext cx="270000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lum contrast="36000"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8" y="3140968"/>
            <a:ext cx="2700000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1547664" y="2420888"/>
            <a:ext cx="1673450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Тектоническая  брекчия</a:t>
            </a:r>
          </a:p>
        </p:txBody>
      </p:sp>
      <p:sp>
        <p:nvSpPr>
          <p:cNvPr id="14" name="TextBox 30"/>
          <p:cNvSpPr txBox="1">
            <a:spLocks noChangeArrowheads="1"/>
          </p:cNvSpPr>
          <p:nvPr/>
        </p:nvSpPr>
        <p:spPr bwMode="auto">
          <a:xfrm>
            <a:off x="1833186" y="6021288"/>
            <a:ext cx="2234758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Кливаж плойчатости (волнистый кливаж)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3573016"/>
            <a:ext cx="1008112" cy="11521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932040" y="4095362"/>
            <a:ext cx="989960" cy="288032"/>
          </a:xfrm>
          <a:prstGeom prst="rightArrow">
            <a:avLst>
              <a:gd name="adj1" fmla="val 50000"/>
              <a:gd name="adj2" fmla="val 122003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Freeform 44"/>
          <p:cNvSpPr>
            <a:spLocks noChangeAspect="1"/>
          </p:cNvSpPr>
          <p:nvPr/>
        </p:nvSpPr>
        <p:spPr bwMode="auto">
          <a:xfrm rot="6010588" flipH="1" flipV="1">
            <a:off x="7554063" y="3853353"/>
            <a:ext cx="551480" cy="126777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6" name="Freeform 44"/>
          <p:cNvSpPr>
            <a:spLocks noChangeAspect="1"/>
          </p:cNvSpPr>
          <p:nvPr/>
        </p:nvSpPr>
        <p:spPr bwMode="auto">
          <a:xfrm rot="5996983">
            <a:off x="7990119" y="3612758"/>
            <a:ext cx="551480" cy="126777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6249189" y="5999918"/>
            <a:ext cx="2594927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Косые сколы (взбросы), секущие кливаж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88" y="122001"/>
            <a:ext cx="3600000" cy="27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5759833" y="2141881"/>
            <a:ext cx="3204656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Смыкающее крыло флексуры,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ru-RU" b="1" dirty="0">
                <a:latin typeface="Arial Narrow" pitchFamily="34" charset="0"/>
              </a:rPr>
              <a:t>катавская свита (</a:t>
            </a:r>
            <a:r>
              <a:rPr lang="en-US" b="1" dirty="0" err="1">
                <a:latin typeface="Arial Narrow" pitchFamily="34" charset="0"/>
              </a:rPr>
              <a:t>RF</a:t>
            </a:r>
            <a:r>
              <a:rPr lang="en-US" b="1" baseline="-25000" dirty="0" err="1">
                <a:latin typeface="Arial Narrow" pitchFamily="34" charset="0"/>
              </a:rPr>
              <a:t>3</a:t>
            </a:r>
            <a:r>
              <a:rPr lang="ru-RU" b="1" dirty="0" smtClean="0">
                <a:latin typeface="Arial Narrow" pitchFamily="34" charset="0"/>
              </a:rPr>
              <a:t>)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26" name="Freeform 44"/>
          <p:cNvSpPr>
            <a:spLocks noChangeAspect="1"/>
          </p:cNvSpPr>
          <p:nvPr/>
        </p:nvSpPr>
        <p:spPr bwMode="auto">
          <a:xfrm rot="5996983" flipH="1" flipV="1">
            <a:off x="7160833" y="5357129"/>
            <a:ext cx="551480" cy="126777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7" name="Freeform 44"/>
          <p:cNvSpPr>
            <a:spLocks noChangeAspect="1"/>
          </p:cNvSpPr>
          <p:nvPr/>
        </p:nvSpPr>
        <p:spPr bwMode="auto">
          <a:xfrm rot="5996983">
            <a:off x="7603241" y="5031753"/>
            <a:ext cx="551480" cy="126777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8" name="Freeform 44"/>
          <p:cNvSpPr>
            <a:spLocks noChangeAspect="1"/>
          </p:cNvSpPr>
          <p:nvPr/>
        </p:nvSpPr>
        <p:spPr bwMode="auto">
          <a:xfrm rot="6509976" flipH="1" flipV="1">
            <a:off x="6585562" y="5129194"/>
            <a:ext cx="551480" cy="126777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9" name="Freeform 44"/>
          <p:cNvSpPr>
            <a:spLocks noChangeAspect="1"/>
          </p:cNvSpPr>
          <p:nvPr/>
        </p:nvSpPr>
        <p:spPr bwMode="auto">
          <a:xfrm rot="6509976">
            <a:off x="6896623" y="5208076"/>
            <a:ext cx="551480" cy="126777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21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4128" y="44624"/>
            <a:ext cx="3419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Impact" panose="020B0806030902050204" pitchFamily="34" charset="0"/>
              </a:rPr>
              <a:t>Структурный парагенез </a:t>
            </a:r>
          </a:p>
          <a:p>
            <a:pPr algn="r"/>
            <a:r>
              <a:rPr lang="ru-RU" sz="2400" dirty="0" smtClean="0">
                <a:latin typeface="Impact" panose="020B0806030902050204" pitchFamily="34" charset="0"/>
              </a:rPr>
              <a:t>участка  "</a:t>
            </a:r>
            <a:r>
              <a:rPr lang="ru-RU" sz="2400" dirty="0">
                <a:latin typeface="Impact" panose="020B0806030902050204" pitchFamily="34" charset="0"/>
              </a:rPr>
              <a:t>Карьер"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44721" y="1201522"/>
            <a:ext cx="468052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</a:t>
            </a:r>
            <a:r>
              <a:rPr lang="ru-RU" sz="2400" dirty="0" smtClean="0">
                <a:latin typeface="Arial Narrow" panose="020B0606020202030204" pitchFamily="34" charset="0"/>
              </a:rPr>
              <a:t> – смыкающее </a:t>
            </a:r>
            <a:r>
              <a:rPr lang="ru-RU" sz="2400" dirty="0">
                <a:latin typeface="Arial Narrow" panose="020B0606020202030204" pitchFamily="34" charset="0"/>
              </a:rPr>
              <a:t>крыло </a:t>
            </a:r>
            <a:r>
              <a:rPr lang="ru-RU" sz="2400" dirty="0" smtClean="0">
                <a:latin typeface="Arial Narrow" panose="020B0606020202030204" pitchFamily="34" charset="0"/>
              </a:rPr>
              <a:t>флексуры, </a:t>
            </a:r>
          </a:p>
          <a:p>
            <a:pPr>
              <a:lnSpc>
                <a:spcPct val="85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400" i="1" dirty="0" smtClean="0"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– вертикальный кливаж, </a:t>
            </a:r>
          </a:p>
          <a:p>
            <a:pPr>
              <a:lnSpc>
                <a:spcPct val="85000"/>
              </a:lnSpc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ru-RU" sz="2400" i="1" dirty="0" smtClean="0">
                <a:latin typeface="Arial Narrow" panose="020B0606020202030204" pitchFamily="34" charset="0"/>
              </a:rPr>
              <a:t> – </a:t>
            </a:r>
            <a:r>
              <a:rPr lang="en-US" sz="2400" dirty="0" smtClean="0">
                <a:latin typeface="Arial Narrow" panose="020B0606020202030204" pitchFamily="34" charset="0"/>
              </a:rPr>
              <a:t>SF</a:t>
            </a:r>
            <a:r>
              <a:rPr lang="ru-RU" sz="2400" dirty="0" smtClean="0">
                <a:latin typeface="Arial Narrow" panose="020B0606020202030204" pitchFamily="34" charset="0"/>
              </a:rPr>
              <a:t>-текстуры </a:t>
            </a:r>
            <a:r>
              <a:rPr lang="ru-RU" sz="2400" dirty="0">
                <a:latin typeface="Arial Narrow" panose="020B0606020202030204" pitchFamily="34" charset="0"/>
              </a:rPr>
              <a:t>– серии зеркал скольжения </a:t>
            </a:r>
            <a:r>
              <a:rPr lang="ru-RU" sz="2400" dirty="0" err="1">
                <a:latin typeface="Arial Narrow" panose="020B0606020202030204" pitchFamily="34" charset="0"/>
              </a:rPr>
              <a:t>взбросовой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кинематики, </a:t>
            </a:r>
          </a:p>
          <a:p>
            <a:pPr>
              <a:lnSpc>
                <a:spcPct val="85000"/>
              </a:lnSpc>
            </a:pPr>
            <a:r>
              <a:rPr lang="ru-RU" sz="2400" dirty="0">
                <a:latin typeface="Arial Narrow" panose="020B0606020202030204" pitchFamily="34" charset="0"/>
              </a:rPr>
              <a:t>а также </a:t>
            </a:r>
            <a:r>
              <a:rPr lang="ru-RU" sz="2400" dirty="0" smtClean="0">
                <a:latin typeface="Arial Narrow" panose="020B0606020202030204" pitchFamily="34" charset="0"/>
              </a:rPr>
              <a:t>сколы</a:t>
            </a:r>
            <a:r>
              <a:rPr lang="ru-RU" sz="2400" dirty="0">
                <a:latin typeface="Arial Narrow" panose="020B0606020202030204" pitchFamily="34" charset="0"/>
              </a:rPr>
              <a:t>, косо секущие кливаж</a:t>
            </a:r>
            <a:r>
              <a:rPr lang="ru-RU" sz="2400" dirty="0" smtClean="0">
                <a:latin typeface="Arial Narrow" panose="020B0606020202030204" pitchFamily="34" charset="0"/>
              </a:rPr>
              <a:t>,</a:t>
            </a:r>
          </a:p>
          <a:p>
            <a:pPr>
              <a:lnSpc>
                <a:spcPct val="85000"/>
              </a:lnSpc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r>
              <a:rPr lang="ru-RU" sz="2400" dirty="0" smtClean="0">
                <a:latin typeface="Arial Narrow" panose="020B0606020202030204" pitchFamily="34" charset="0"/>
              </a:rPr>
              <a:t> – зоны </a:t>
            </a:r>
            <a:r>
              <a:rPr lang="ru-RU" sz="2400" dirty="0">
                <a:latin typeface="Arial Narrow" panose="020B0606020202030204" pitchFamily="34" charset="0"/>
              </a:rPr>
              <a:t>тектонических </a:t>
            </a:r>
            <a:r>
              <a:rPr lang="ru-RU" sz="2400" dirty="0" smtClean="0">
                <a:latin typeface="Arial Narrow" panose="020B0606020202030204" pitchFamily="34" charset="0"/>
              </a:rPr>
              <a:t>брекчий.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072074"/>
            <a:ext cx="8921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Этот </a:t>
            </a:r>
            <a:r>
              <a:rPr lang="ru-RU" sz="2400" dirty="0" smtClean="0">
                <a:latin typeface="Arial Narrow" panose="020B0606020202030204" pitchFamily="34" charset="0"/>
              </a:rPr>
              <a:t>структурный парагенез </a:t>
            </a:r>
            <a:r>
              <a:rPr lang="ru-RU" sz="2400" dirty="0">
                <a:latin typeface="Arial Narrow" panose="020B0606020202030204" pitchFamily="34" charset="0"/>
              </a:rPr>
              <a:t>отвечает </a:t>
            </a:r>
            <a:r>
              <a:rPr lang="ru-RU" sz="2400" b="1" i="1" dirty="0">
                <a:latin typeface="Arial Narrow" panose="020B0606020202030204" pitchFamily="34" charset="0"/>
              </a:rPr>
              <a:t>сжатию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(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ru-RU" sz="24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ru-RU" sz="2400" dirty="0" smtClean="0">
                <a:latin typeface="Arial Narrow" panose="020B0606020202030204" pitchFamily="34" charset="0"/>
              </a:rPr>
              <a:t>) по </a:t>
            </a:r>
            <a:r>
              <a:rPr lang="ru-RU" sz="2400" dirty="0">
                <a:latin typeface="Arial Narrow" panose="020B0606020202030204" pitchFamily="34" charset="0"/>
              </a:rPr>
              <a:t>направлению северо-запад – юго-восток (</a:t>
            </a:r>
            <a:r>
              <a:rPr lang="ru-RU" sz="2400" b="1" i="1" dirty="0">
                <a:latin typeface="Arial Narrow" panose="020B0606020202030204" pitchFamily="34" charset="0"/>
              </a:rPr>
              <a:t>Аз-300</a:t>
            </a:r>
            <a:r>
              <a:rPr lang="ru-RU" sz="2400" dirty="0">
                <a:latin typeface="Arial Narrow" panose="020B0606020202030204" pitchFamily="34" charset="0"/>
              </a:rPr>
              <a:t>) </a:t>
            </a:r>
            <a:r>
              <a:rPr lang="ru-RU" sz="2400" dirty="0" smtClean="0">
                <a:latin typeface="Arial Narrow" panose="020B0606020202030204" pitchFamily="34" charset="0"/>
              </a:rPr>
              <a:t>и вертикальному </a:t>
            </a:r>
            <a:r>
              <a:rPr lang="ru-RU" sz="2400" b="1" i="1" dirty="0">
                <a:latin typeface="Arial Narrow" panose="020B0606020202030204" pitchFamily="34" charset="0"/>
              </a:rPr>
              <a:t>растяжению</a:t>
            </a:r>
            <a:r>
              <a:rPr lang="ru-RU" sz="2400" dirty="0">
                <a:latin typeface="Arial Narrow" panose="020B0606020202030204" pitchFamily="34" charset="0"/>
              </a:rPr>
              <a:t> </a:t>
            </a:r>
            <a:r>
              <a:rPr lang="ru-RU" sz="2400" dirty="0" smtClean="0">
                <a:latin typeface="Arial Narrow" panose="020B0606020202030204" pitchFamily="34" charset="0"/>
              </a:rPr>
              <a:t>и маркирует </a:t>
            </a:r>
            <a:r>
              <a:rPr lang="ru-RU" sz="2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взбросовую</a:t>
            </a:r>
            <a:r>
              <a:rPr lang="ru-RU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кинематику</a:t>
            </a:r>
            <a:r>
              <a:rPr lang="en-US" sz="2400" dirty="0" smtClean="0">
                <a:latin typeface="Arial Narrow" panose="020B0606020202030204" pitchFamily="34" charset="0"/>
              </a:rPr>
              <a:t> </a:t>
            </a:r>
            <a:r>
              <a:rPr lang="ru-RU" sz="2400" dirty="0" err="1" smtClean="0">
                <a:latin typeface="Arial Narrow" panose="020B0606020202030204" pitchFamily="34" charset="0"/>
              </a:rPr>
              <a:t>Катавско-Юрюзанской</a:t>
            </a:r>
            <a:r>
              <a:rPr lang="ru-RU" sz="2400" dirty="0" smtClean="0">
                <a:latin typeface="Arial Narrow" panose="020B0606020202030204" pitchFamily="34" charset="0"/>
              </a:rPr>
              <a:t> зоны.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" y="44624"/>
            <a:ext cx="4434241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51720" y="-2738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5694" y="195865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1720" y="397544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266" y="1958651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30"/>
          <p:cNvSpPr txBox="1">
            <a:spLocks noChangeArrowheads="1"/>
          </p:cNvSpPr>
          <p:nvPr/>
        </p:nvSpPr>
        <p:spPr bwMode="auto">
          <a:xfrm>
            <a:off x="3357554" y="4000504"/>
            <a:ext cx="2331552" cy="53553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Здесь и далее – нижняя полусфера</a:t>
            </a:r>
          </a:p>
        </p:txBody>
      </p:sp>
    </p:spTree>
    <p:extLst>
      <p:ext uri="{BB962C8B-B14F-4D97-AF65-F5344CB8AC3E}">
        <p14:creationId xmlns="" xmlns:p14="http://schemas.microsoft.com/office/powerpoint/2010/main" val="27586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" y="27464"/>
            <a:ext cx="4165939" cy="36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50090" y="44624"/>
            <a:ext cx="5193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latin typeface="Impact" panose="020B0806030902050204" pitchFamily="34" charset="0"/>
              </a:rPr>
              <a:t>Участок "Север"</a:t>
            </a:r>
            <a:endParaRPr lang="ru-RU" sz="2400" dirty="0">
              <a:latin typeface="Impact" panose="020B080603090205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499992" y="549040"/>
            <a:ext cx="4589999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35496" y="3933376"/>
            <a:ext cx="4406222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6228184" y="3281513"/>
            <a:ext cx="2771053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Наклонная антиклиналь,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катавская свита (</a:t>
            </a:r>
            <a:r>
              <a:rPr lang="en-US" b="1" dirty="0" err="1" smtClean="0">
                <a:latin typeface="Arial Narrow" pitchFamily="34" charset="0"/>
              </a:rPr>
              <a:t>RF</a:t>
            </a:r>
            <a:r>
              <a:rPr lang="en-US" b="1" baseline="-25000" dirty="0" err="1" smtClean="0">
                <a:latin typeface="Arial Narrow" pitchFamily="34" charset="0"/>
              </a:rPr>
              <a:t>3</a:t>
            </a:r>
            <a:r>
              <a:rPr lang="ru-RU" b="1" dirty="0" smtClean="0">
                <a:latin typeface="Arial Narrow" pitchFamily="34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56" y="3933376"/>
            <a:ext cx="3855868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30"/>
          <p:cNvSpPr txBox="1">
            <a:spLocks noChangeArrowheads="1"/>
          </p:cNvSpPr>
          <p:nvPr/>
        </p:nvSpPr>
        <p:spPr bwMode="auto">
          <a:xfrm>
            <a:off x="3563888" y="6273890"/>
            <a:ext cx="2234758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Кливаж плойчатости (волнистый кливаж)</a:t>
            </a: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2051720" y="3260859"/>
            <a:ext cx="2331552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Расположение участка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Север (</a:t>
            </a:r>
            <a:r>
              <a:rPr lang="en-US" b="1" dirty="0" smtClean="0">
                <a:latin typeface="Arial Narrow" pitchFamily="34" charset="0"/>
              </a:rPr>
              <a:t>Google Earth</a:t>
            </a:r>
            <a:r>
              <a:rPr lang="ru-RU" b="1" dirty="0" smtClean="0">
                <a:latin typeface="Arial Narrow" pitchFamily="34" charset="0"/>
              </a:rPr>
              <a:t>)</a:t>
            </a:r>
          </a:p>
        </p:txBody>
      </p:sp>
      <p:sp>
        <p:nvSpPr>
          <p:cNvPr id="13" name="5-конечная звезда 12"/>
          <p:cNvSpPr/>
          <p:nvPr/>
        </p:nvSpPr>
        <p:spPr>
          <a:xfrm>
            <a:off x="2653504" y="1602891"/>
            <a:ext cx="360040" cy="360000"/>
          </a:xfrm>
          <a:prstGeom prst="star5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549845" y="2676292"/>
            <a:ext cx="1335302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Катав-Ивановск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0916" y="548680"/>
            <a:ext cx="4331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СЗ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532440" y="548680"/>
            <a:ext cx="52610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ЮВ</a:t>
            </a:r>
            <a:endParaRPr lang="ru-RU" b="1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7020272" y="692696"/>
            <a:ext cx="432048" cy="1296144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-конечная звезда 18"/>
          <p:cNvSpPr/>
          <p:nvPr/>
        </p:nvSpPr>
        <p:spPr>
          <a:xfrm>
            <a:off x="1858833" y="188680"/>
            <a:ext cx="360040" cy="360000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384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3988" y="404664"/>
            <a:ext cx="4320000" cy="2879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548680"/>
            <a:ext cx="2952328" cy="17635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43988" y="3429360"/>
            <a:ext cx="4320000" cy="23759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500648"/>
            <a:ext cx="4320000" cy="32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30"/>
          <p:cNvSpPr txBox="1">
            <a:spLocks noChangeArrowheads="1"/>
          </p:cNvSpPr>
          <p:nvPr/>
        </p:nvSpPr>
        <p:spPr bwMode="auto">
          <a:xfrm>
            <a:off x="3423418" y="3068960"/>
            <a:ext cx="3231733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err="1" smtClean="0">
                <a:latin typeface="Arial Narrow" pitchFamily="34" charset="0"/>
              </a:rPr>
              <a:t>Левокулисные</a:t>
            </a:r>
            <a:r>
              <a:rPr lang="ru-RU" b="1" dirty="0" smtClean="0">
                <a:latin typeface="Arial Narrow" pitchFamily="34" charset="0"/>
              </a:rPr>
              <a:t> серии крутых кальцитовых жил (дно карьера)</a:t>
            </a:r>
          </a:p>
        </p:txBody>
      </p:sp>
      <p:sp>
        <p:nvSpPr>
          <p:cNvPr id="13" name="Freeform 44"/>
          <p:cNvSpPr>
            <a:spLocks noChangeAspect="1"/>
          </p:cNvSpPr>
          <p:nvPr/>
        </p:nvSpPr>
        <p:spPr bwMode="auto">
          <a:xfrm rot="10560313" flipH="1" flipV="1">
            <a:off x="1938282" y="1162615"/>
            <a:ext cx="705805" cy="162254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4" name="Freeform 44"/>
          <p:cNvSpPr>
            <a:spLocks noChangeAspect="1"/>
          </p:cNvSpPr>
          <p:nvPr/>
        </p:nvSpPr>
        <p:spPr bwMode="auto">
          <a:xfrm rot="10487984">
            <a:off x="2622602" y="2441244"/>
            <a:ext cx="797919" cy="162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5" name="Freeform 44"/>
          <p:cNvSpPr>
            <a:spLocks noChangeAspect="1"/>
          </p:cNvSpPr>
          <p:nvPr/>
        </p:nvSpPr>
        <p:spPr bwMode="auto">
          <a:xfrm rot="10208558" flipH="1" flipV="1">
            <a:off x="1453621" y="4489668"/>
            <a:ext cx="626400" cy="144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6" name="Freeform 44"/>
          <p:cNvSpPr>
            <a:spLocks noChangeAspect="1"/>
          </p:cNvSpPr>
          <p:nvPr/>
        </p:nvSpPr>
        <p:spPr bwMode="auto">
          <a:xfrm rot="10208558">
            <a:off x="1936416" y="5105558"/>
            <a:ext cx="709261" cy="144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7" name="Freeform 44"/>
          <p:cNvSpPr>
            <a:spLocks noChangeAspect="1"/>
          </p:cNvSpPr>
          <p:nvPr/>
        </p:nvSpPr>
        <p:spPr bwMode="auto">
          <a:xfrm rot="10800000" flipH="1" flipV="1">
            <a:off x="6014421" y="4947727"/>
            <a:ext cx="783000" cy="180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8" name="Freeform 44"/>
          <p:cNvSpPr>
            <a:spLocks noChangeAspect="1"/>
          </p:cNvSpPr>
          <p:nvPr/>
        </p:nvSpPr>
        <p:spPr bwMode="auto">
          <a:xfrm rot="10800000">
            <a:off x="6124832" y="6433065"/>
            <a:ext cx="886576" cy="180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smtClea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3988" y="5805264"/>
            <a:ext cx="4572028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err="1" smtClean="0">
                <a:latin typeface="Arial Narrow" panose="020B0606020202030204" pitchFamily="34" charset="0"/>
              </a:rPr>
              <a:t>Левокулисные</a:t>
            </a:r>
            <a:r>
              <a:rPr lang="ru-RU" sz="2400" dirty="0" smtClean="0">
                <a:latin typeface="Arial Narrow" panose="020B0606020202030204" pitchFamily="34" charset="0"/>
              </a:rPr>
              <a:t> серии жил маркируют правосторонние тангенциальные напряжения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21" name="Freeform 44"/>
          <p:cNvSpPr>
            <a:spLocks noChangeAspect="1"/>
          </p:cNvSpPr>
          <p:nvPr/>
        </p:nvSpPr>
        <p:spPr bwMode="auto">
          <a:xfrm rot="10409979">
            <a:off x="4959306" y="1993057"/>
            <a:ext cx="1048772" cy="196102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00" h="10000">
                <a:moveTo>
                  <a:pt x="113" y="10000"/>
                </a:moveTo>
                <a:lnTo>
                  <a:pt x="10500" y="9471"/>
                </a:lnTo>
                <a:lnTo>
                  <a:pt x="4630" y="0"/>
                </a:lnTo>
                <a:lnTo>
                  <a:pt x="6018" y="4995"/>
                </a:lnTo>
                <a:lnTo>
                  <a:pt x="0" y="5218"/>
                </a:lnTo>
                <a:cubicBezTo>
                  <a:pt x="38" y="6812"/>
                  <a:pt x="75" y="8406"/>
                  <a:pt x="113" y="10000"/>
                </a:cubicBez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b="1" ker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Freeform 44"/>
          <p:cNvSpPr>
            <a:spLocks noChangeAspect="1"/>
          </p:cNvSpPr>
          <p:nvPr/>
        </p:nvSpPr>
        <p:spPr bwMode="auto">
          <a:xfrm rot="10409979" flipH="1" flipV="1">
            <a:off x="4291698" y="941914"/>
            <a:ext cx="1048772" cy="196102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00" h="10000">
                <a:moveTo>
                  <a:pt x="113" y="10000"/>
                </a:moveTo>
                <a:lnTo>
                  <a:pt x="10500" y="9471"/>
                </a:lnTo>
                <a:lnTo>
                  <a:pt x="4630" y="0"/>
                </a:lnTo>
                <a:lnTo>
                  <a:pt x="6018" y="4995"/>
                </a:lnTo>
                <a:lnTo>
                  <a:pt x="0" y="5218"/>
                </a:lnTo>
                <a:cubicBezTo>
                  <a:pt x="38" y="6812"/>
                  <a:pt x="75" y="8406"/>
                  <a:pt x="113" y="10000"/>
                </a:cubicBez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b="1" ker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37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" y="45104"/>
            <a:ext cx="4505625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572000" y="44624"/>
            <a:ext cx="4571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Impact" panose="020B0806030902050204" pitchFamily="34" charset="0"/>
              </a:rPr>
              <a:t>Структурные парагенезы </a:t>
            </a:r>
          </a:p>
          <a:p>
            <a:pPr algn="r"/>
            <a:r>
              <a:rPr lang="ru-RU" sz="2400" dirty="0" smtClean="0">
                <a:latin typeface="Impact" panose="020B0806030902050204" pitchFamily="34" charset="0"/>
              </a:rPr>
              <a:t>участка "Север"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1208" y="855785"/>
            <a:ext cx="4572000" cy="26037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2400">
                <a:latin typeface="Arial Narrow" panose="020B0606020202030204" pitchFamily="34" charset="0"/>
              </a:defRPr>
            </a:lvl1pPr>
          </a:lstStyle>
          <a:p>
            <a:r>
              <a:rPr lang="ru-RU" b="1" i="1" dirty="0" smtClean="0"/>
              <a:t>Ранний структурный </a:t>
            </a:r>
            <a:r>
              <a:rPr lang="ru-RU" b="1" i="1" dirty="0"/>
              <a:t>парагенез </a:t>
            </a:r>
            <a:r>
              <a:rPr lang="ru-RU" b="1" i="1" dirty="0" err="1"/>
              <a:t>субмеридионального</a:t>
            </a:r>
            <a:r>
              <a:rPr lang="ru-RU" b="1" i="1" dirty="0"/>
              <a:t> сжатия </a:t>
            </a:r>
            <a:r>
              <a:rPr lang="ru-RU" b="1" dirty="0" smtClean="0"/>
              <a:t>(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ru-RU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r>
              <a:rPr lang="ru-RU" b="1" dirty="0" smtClean="0"/>
              <a:t>):</a:t>
            </a:r>
          </a:p>
          <a:p>
            <a:r>
              <a:rPr lang="ru-RU" dirty="0" smtClean="0"/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ru-RU" dirty="0" smtClean="0"/>
              <a:t>– осевые поверхности наклонных складок </a:t>
            </a:r>
            <a:r>
              <a:rPr lang="ru-RU" dirty="0"/>
              <a:t>северной </a:t>
            </a:r>
            <a:r>
              <a:rPr lang="ru-RU" dirty="0" smtClean="0"/>
              <a:t>вергентности, </a:t>
            </a:r>
          </a:p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ss</a:t>
            </a:r>
            <a:r>
              <a:rPr lang="ru-RU" dirty="0" smtClean="0"/>
              <a:t> – послойные </a:t>
            </a:r>
            <a:r>
              <a:rPr lang="ru-RU" dirty="0"/>
              <a:t>зеркала </a:t>
            </a:r>
            <a:r>
              <a:rPr lang="ru-RU" dirty="0" smtClean="0"/>
              <a:t>скольжения, 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cl </a:t>
            </a:r>
            <a:r>
              <a:rPr lang="ru-RU" dirty="0" smtClean="0"/>
              <a:t>– кливаж плойчатости. </a:t>
            </a:r>
            <a:endParaRPr lang="en-US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5140890"/>
            <a:ext cx="4136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 Narrow" panose="020B0606020202030204" pitchFamily="34" charset="0"/>
              </a:rPr>
              <a:t>Подобная ситуация определяет кинематику разрыва, </a:t>
            </a:r>
            <a:endParaRPr lang="ru-RU" sz="2400" dirty="0" smtClean="0">
              <a:latin typeface="Arial Narrow" panose="020B0606020202030204" pitchFamily="34" charset="0"/>
            </a:endParaRPr>
          </a:p>
          <a:p>
            <a:r>
              <a:rPr lang="ru-RU" sz="2400" dirty="0" smtClean="0">
                <a:latin typeface="Arial Narrow" panose="020B0606020202030204" pitchFamily="34" charset="0"/>
              </a:rPr>
              <a:t>оперяющего </a:t>
            </a:r>
            <a:r>
              <a:rPr lang="ru-RU" sz="2400" dirty="0">
                <a:latin typeface="Arial Narrow" panose="020B0606020202030204" pitchFamily="34" charset="0"/>
              </a:rPr>
              <a:t>Катав-Ивановский, </a:t>
            </a:r>
            <a:endParaRPr lang="en-US" sz="2400" dirty="0" smtClean="0">
              <a:latin typeface="Arial Narrow" panose="020B0606020202030204" pitchFamily="34" charset="0"/>
            </a:endParaRPr>
          </a:p>
          <a:p>
            <a:r>
              <a:rPr lang="ru-RU" sz="2400" dirty="0" smtClean="0">
                <a:latin typeface="Arial Narrow" panose="020B0606020202030204" pitchFamily="34" charset="0"/>
              </a:rPr>
              <a:t>как </a:t>
            </a:r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правого </a:t>
            </a:r>
            <a:r>
              <a:rPr lang="ru-RU" sz="2400" b="1" i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сдвиго</a:t>
            </a:r>
            <a:r>
              <a:rPr lang="ru-RU" sz="24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-взброса</a:t>
            </a:r>
            <a:r>
              <a:rPr lang="ru-RU" sz="2400" dirty="0" smtClean="0">
                <a:latin typeface="Arial Narrow" panose="020B0606020202030204" pitchFamily="34" charset="0"/>
              </a:rPr>
              <a:t>.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9" name="Freeform 44"/>
          <p:cNvSpPr>
            <a:spLocks noChangeAspect="1"/>
          </p:cNvSpPr>
          <p:nvPr/>
        </p:nvSpPr>
        <p:spPr bwMode="auto">
          <a:xfrm rot="10860000">
            <a:off x="1762478" y="2047317"/>
            <a:ext cx="720000" cy="154011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b="1" ker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510" y="692696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ru-RU" sz="32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ru-RU" sz="3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6388" y="3419289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ru-RU" sz="3200" b="1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ru-RU" sz="3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44"/>
          <p:cNvSpPr>
            <a:spLocks noChangeAspect="1"/>
          </p:cNvSpPr>
          <p:nvPr/>
        </p:nvSpPr>
        <p:spPr bwMode="auto">
          <a:xfrm rot="10860000" flipH="1" flipV="1">
            <a:off x="2122518" y="1866060"/>
            <a:ext cx="720000" cy="154011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C0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200" b="1" kern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2186" y="1539547"/>
            <a:ext cx="364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9992" y="3607622"/>
            <a:ext cx="4644008" cy="32316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2400">
                <a:latin typeface="Arial Narrow" panose="020B0606020202030204" pitchFamily="34" charset="0"/>
              </a:defRPr>
            </a:lvl1pPr>
          </a:lstStyle>
          <a:p>
            <a:r>
              <a:rPr lang="ru-RU" b="1" i="1" dirty="0" smtClean="0"/>
              <a:t>Поздний структурный парагенез </a:t>
            </a:r>
            <a:r>
              <a:rPr lang="ru-RU" b="1" i="1" dirty="0" err="1" smtClean="0"/>
              <a:t>субширотного</a:t>
            </a:r>
            <a:r>
              <a:rPr lang="ru-RU" b="1" i="1" dirty="0" smtClean="0"/>
              <a:t> </a:t>
            </a:r>
            <a:r>
              <a:rPr lang="ru-RU" b="1" i="1" dirty="0"/>
              <a:t>правого </a:t>
            </a:r>
            <a:r>
              <a:rPr lang="ru-RU" b="1" i="1" dirty="0" smtClean="0"/>
              <a:t>сдвига </a:t>
            </a:r>
            <a:r>
              <a:rPr lang="ru-RU" b="1" dirty="0" smtClean="0"/>
              <a:t>(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</a:t>
            </a:r>
            <a:r>
              <a:rPr lang="ru-RU" b="1" dirty="0" smtClean="0"/>
              <a:t>) </a:t>
            </a:r>
            <a:r>
              <a:rPr lang="ru-RU" b="1" i="1" dirty="0"/>
              <a:t>со сбросовой компонентой: </a:t>
            </a:r>
          </a:p>
          <a:p>
            <a:r>
              <a:rPr lang="ru-RU" dirty="0" smtClean="0"/>
              <a:t>серии линзовидных </a:t>
            </a:r>
            <a:r>
              <a:rPr lang="ru-RU" dirty="0"/>
              <a:t>левокулисных кальцитовых жил </a:t>
            </a:r>
            <a:r>
              <a:rPr lang="ru-RU" dirty="0" smtClean="0"/>
              <a:t>(Т-структуры Риделя), </a:t>
            </a:r>
            <a:r>
              <a:rPr lang="ru-RU" dirty="0"/>
              <a:t>ограниченные </a:t>
            </a:r>
            <a:r>
              <a:rPr lang="ru-RU" dirty="0" smtClean="0"/>
              <a:t>жилами, </a:t>
            </a:r>
            <a:r>
              <a:rPr lang="ru-RU" dirty="0"/>
              <a:t>параллельными </a:t>
            </a:r>
            <a:r>
              <a:rPr lang="ru-RU" dirty="0" smtClean="0"/>
              <a:t>генеральным сколам (</a:t>
            </a:r>
            <a:r>
              <a:rPr lang="en-US" dirty="0" smtClean="0"/>
              <a:t>Y</a:t>
            </a:r>
            <a:r>
              <a:rPr lang="ru-RU" dirty="0" smtClean="0"/>
              <a:t>-</a:t>
            </a:r>
            <a:r>
              <a:rPr lang="ru-RU" dirty="0"/>
              <a:t>структуры</a:t>
            </a:r>
            <a:r>
              <a:rPr lang="ru-RU" dirty="0" smtClean="0"/>
              <a:t> Риделя).</a:t>
            </a:r>
            <a:r>
              <a:rPr lang="en-US" dirty="0"/>
              <a:t> S</a:t>
            </a:r>
            <a:r>
              <a:rPr lang="ru-RU" dirty="0"/>
              <a:t>-образные </a:t>
            </a:r>
            <a:r>
              <a:rPr lang="ru-RU" dirty="0" err="1"/>
              <a:t>птигматитовые</a:t>
            </a:r>
            <a:r>
              <a:rPr lang="ru-RU" dirty="0"/>
              <a:t> кальцитовые жилы.</a:t>
            </a:r>
          </a:p>
          <a:p>
            <a:endParaRPr lang="ru-RU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076284" y="1500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8456" y="195865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4482" y="397544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496" y="1958651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24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Южный Урал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04631"/>
            <a:ext cx="5544616" cy="66367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55976" y="6093296"/>
            <a:ext cx="2808312" cy="5632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 smtClean="0">
                <a:latin typeface="Arial Narrow" pitchFamily="34" charset="0"/>
              </a:rPr>
              <a:t>Геологическая карта масштаба 1:500 000 (1979)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188640"/>
            <a:ext cx="3419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 Narrow" pitchFamily="34" charset="0"/>
              </a:rPr>
              <a:t>Район работ</a:t>
            </a:r>
            <a:endParaRPr lang="en-US" sz="2800" b="1" dirty="0" smtClean="0">
              <a:latin typeface="Arial Narrow" pitchFamily="34" charset="0"/>
            </a:endParaRPr>
          </a:p>
          <a:p>
            <a:r>
              <a:rPr lang="ru-RU" sz="2800" b="1" dirty="0" smtClean="0">
                <a:latin typeface="Arial Narrow" pitchFamily="34" charset="0"/>
              </a:rPr>
              <a:t>территория листов </a:t>
            </a:r>
          </a:p>
          <a:p>
            <a:r>
              <a:rPr lang="en-US" sz="2800" b="1" dirty="0" smtClean="0">
                <a:latin typeface="Arial Narrow" pitchFamily="34" charset="0"/>
              </a:rPr>
              <a:t>N-40-VI, N-40-XI</a:t>
            </a:r>
            <a:endParaRPr lang="ru-RU" sz="2800" b="1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1772816"/>
            <a:ext cx="3491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Arial Narrow" pitchFamily="34" charset="0"/>
              </a:rPr>
              <a:t>Макроструктурные</a:t>
            </a:r>
            <a:r>
              <a:rPr lang="ru-RU" sz="2400" dirty="0" smtClean="0">
                <a:latin typeface="Arial Narrow" pitchFamily="34" charset="0"/>
              </a:rPr>
              <a:t> исследования решают </a:t>
            </a:r>
            <a:r>
              <a:rPr lang="ru-RU" sz="2400" dirty="0" err="1" smtClean="0">
                <a:latin typeface="Arial Narrow" pitchFamily="34" charset="0"/>
              </a:rPr>
              <a:t>общетектонические</a:t>
            </a:r>
            <a:r>
              <a:rPr lang="ru-RU" sz="2400" dirty="0" smtClean="0">
                <a:latin typeface="Arial Narrow" pitchFamily="34" charset="0"/>
              </a:rPr>
              <a:t> задачи, а </a:t>
            </a:r>
            <a:r>
              <a:rPr lang="ru-RU" sz="2400" b="1" i="1" dirty="0" err="1" smtClean="0">
                <a:latin typeface="Arial Narrow" pitchFamily="34" charset="0"/>
              </a:rPr>
              <a:t>мезоструктурные</a:t>
            </a:r>
            <a:r>
              <a:rPr lang="ru-RU" sz="2400" dirty="0" smtClean="0">
                <a:latin typeface="Arial Narrow" pitchFamily="34" charset="0"/>
              </a:rPr>
              <a:t> и </a:t>
            </a:r>
            <a:r>
              <a:rPr lang="ru-RU" sz="2400" b="1" i="1" dirty="0" smtClean="0">
                <a:latin typeface="Arial Narrow" pitchFamily="34" charset="0"/>
              </a:rPr>
              <a:t>микроструктурные</a:t>
            </a:r>
            <a:r>
              <a:rPr lang="ru-RU" sz="2400" dirty="0" smtClean="0">
                <a:latin typeface="Arial Narrow" pitchFamily="34" charset="0"/>
              </a:rPr>
              <a:t> – локальные задачи.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8965" y="6396335"/>
            <a:ext cx="595035" cy="461665"/>
          </a:xfrm>
          <a:prstGeom prst="rect">
            <a:avLst/>
          </a:prstGeom>
          <a:solidFill>
            <a:srgbClr val="CC00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26</a:t>
            </a:r>
            <a:endParaRPr lang="ru-RU" sz="2400" dirty="0">
              <a:solidFill>
                <a:schemeClr val="bg1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2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Impact" panose="020B0806030902050204" pitchFamily="34" charset="0"/>
              </a:rPr>
              <a:t>Выводы</a:t>
            </a:r>
            <a:endParaRPr lang="ru-RU" sz="3200" dirty="0">
              <a:latin typeface="Impact" panose="020B080603090205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26876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400" dirty="0" smtClean="0">
                <a:latin typeface="Arial Narrow" panose="020B0606020202030204" pitchFamily="34" charset="0"/>
              </a:rPr>
              <a:t>. </a:t>
            </a:r>
            <a:r>
              <a:rPr lang="ru-RU" sz="2400" dirty="0" err="1" smtClean="0">
                <a:latin typeface="Arial Narrow" panose="020B0606020202030204" pitchFamily="34" charset="0"/>
              </a:rPr>
              <a:t>Катавско-Юрюзанская</a:t>
            </a:r>
            <a:r>
              <a:rPr lang="ru-RU" sz="2400" dirty="0" smtClean="0">
                <a:latin typeface="Arial Narrow" panose="020B0606020202030204" pitchFamily="34" charset="0"/>
              </a:rPr>
              <a:t> зона формировалась в </a:t>
            </a:r>
            <a:r>
              <a:rPr lang="ru-RU" sz="2400" dirty="0">
                <a:latin typeface="Arial Narrow" panose="020B0606020202030204" pitchFamily="34" charset="0"/>
              </a:rPr>
              <a:t>общей обстановке </a:t>
            </a:r>
            <a:r>
              <a:rPr lang="ru-RU" sz="2400" b="1" i="1" dirty="0">
                <a:latin typeface="Arial Narrow" panose="020B0606020202030204" pitchFamily="34" charset="0"/>
              </a:rPr>
              <a:t>правосторонней </a:t>
            </a:r>
            <a:r>
              <a:rPr lang="ru-RU" sz="2400" b="1" i="1" dirty="0" smtClean="0">
                <a:latin typeface="Arial Narrow" panose="020B0606020202030204" pitchFamily="34" charset="0"/>
              </a:rPr>
              <a:t>транспрессии</a:t>
            </a:r>
            <a:r>
              <a:rPr lang="ru-RU" sz="2400" dirty="0" smtClean="0">
                <a:latin typeface="Arial Narrow" panose="020B0606020202030204" pitchFamily="34" charset="0"/>
              </a:rPr>
              <a:t>. </a:t>
            </a: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400" dirty="0" smtClean="0">
                <a:latin typeface="Arial Narrow" panose="020B0606020202030204" pitchFamily="34" charset="0"/>
              </a:rPr>
              <a:t>. </a:t>
            </a:r>
            <a:r>
              <a:rPr lang="ru-RU" sz="2400" b="1" i="1" dirty="0" smtClean="0">
                <a:latin typeface="Arial Narrow" panose="020B0606020202030204" pitchFamily="34" charset="0"/>
              </a:rPr>
              <a:t>Тангенциальные напряжения</a:t>
            </a:r>
            <a:r>
              <a:rPr lang="ru-RU" sz="2400" dirty="0" smtClean="0">
                <a:latin typeface="Arial Narrow" panose="020B0606020202030204" pitchFamily="34" charset="0"/>
              </a:rPr>
              <a:t>, реализованные в качестве сдвиговых деформаций, концентрируются </a:t>
            </a:r>
            <a:r>
              <a:rPr lang="ru-RU" sz="2400" dirty="0">
                <a:latin typeface="Arial Narrow" panose="020B0606020202030204" pitchFamily="34" charset="0"/>
              </a:rPr>
              <a:t>непосредственно в узких зонах крупных </a:t>
            </a:r>
            <a:r>
              <a:rPr lang="ru-RU" sz="2400" dirty="0" err="1" smtClean="0">
                <a:latin typeface="Arial Narrow" panose="020B0606020202030204" pitchFamily="34" charset="0"/>
              </a:rPr>
              <a:t>взбросо-сдвигов</a:t>
            </a:r>
            <a:r>
              <a:rPr lang="ru-RU" sz="2400" dirty="0" smtClean="0">
                <a:latin typeface="Arial Narrow" panose="020B0606020202030204" pitchFamily="34" charset="0"/>
              </a:rPr>
              <a:t>. </a:t>
            </a:r>
          </a:p>
          <a:p>
            <a:endParaRPr lang="ru-RU" sz="2400" dirty="0" smtClean="0">
              <a:latin typeface="Arial Narrow" panose="020B0606020202030204" pitchFamily="34" charset="0"/>
            </a:endParaRP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dirty="0" smtClean="0">
                <a:latin typeface="Arial Narrow" panose="020B0606020202030204" pitchFamily="34" charset="0"/>
              </a:rPr>
              <a:t>. В крыльях этих разрывов, в разделяющих их блоках, </a:t>
            </a:r>
          </a:p>
          <a:p>
            <a:r>
              <a:rPr lang="ru-RU" sz="2400" dirty="0" smtClean="0">
                <a:latin typeface="Arial Narrow" panose="020B0606020202030204" pitchFamily="34" charset="0"/>
              </a:rPr>
              <a:t>проявлены </a:t>
            </a:r>
            <a:r>
              <a:rPr lang="ru-RU" sz="2400" dirty="0">
                <a:latin typeface="Arial Narrow" panose="020B0606020202030204" pitchFamily="34" charset="0"/>
              </a:rPr>
              <a:t>почти </a:t>
            </a:r>
            <a:r>
              <a:rPr lang="ru-RU" sz="2400" dirty="0" smtClean="0">
                <a:latin typeface="Arial Narrow" panose="020B0606020202030204" pitchFamily="34" charset="0"/>
              </a:rPr>
              <a:t>исключительно </a:t>
            </a:r>
            <a:r>
              <a:rPr lang="ru-RU" sz="2400" b="1" i="1" dirty="0" smtClean="0">
                <a:latin typeface="Arial Narrow" panose="020B0606020202030204" pitchFamily="34" charset="0"/>
              </a:rPr>
              <a:t>нормальные напряжения</a:t>
            </a:r>
            <a:r>
              <a:rPr lang="ru-RU" sz="2400" dirty="0" smtClean="0">
                <a:latin typeface="Arial Narrow" panose="020B0606020202030204" pitchFamily="34" charset="0"/>
              </a:rPr>
              <a:t>,</a:t>
            </a:r>
          </a:p>
          <a:p>
            <a:r>
              <a:rPr lang="ru-RU" sz="2400" dirty="0" smtClean="0">
                <a:latin typeface="Arial Narrow" panose="020B0606020202030204" pitchFamily="34" charset="0"/>
              </a:rPr>
              <a:t>реализованные в деформациях сжатия – растяжения. 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769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0152" y="0"/>
            <a:ext cx="3203848" cy="276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Задача № 4</a:t>
            </a:r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  <a:r>
              <a:rPr lang="ru-RU" sz="2400" b="1" dirty="0" smtClean="0">
                <a:latin typeface="Arial Narrow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определение кинематики </a:t>
            </a:r>
            <a:r>
              <a:rPr lang="ru-RU" sz="2800" b="1" dirty="0" smtClean="0">
                <a:latin typeface="Arial Narrow" pitchFamily="34" charset="0"/>
              </a:rPr>
              <a:t>Первомайской зоны </a:t>
            </a:r>
            <a:r>
              <a:rPr lang="ru-RU" sz="2800" b="1" dirty="0" err="1" smtClean="0">
                <a:latin typeface="Arial Narrow" pitchFamily="34" charset="0"/>
              </a:rPr>
              <a:t>транспресии</a:t>
            </a:r>
            <a:endParaRPr lang="ru-RU" sz="2800" b="1" dirty="0" smtClean="0">
              <a:latin typeface="Arial Narrow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по мезо- и микроструктурным элементам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116632"/>
            <a:ext cx="5801048" cy="6741368"/>
          </a:xfrm>
          <a:prstGeom prst="rect">
            <a:avLst/>
          </a:prstGeom>
        </p:spPr>
      </p:pic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4283968" y="6021288"/>
            <a:ext cx="3240360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err="1" smtClean="0">
                <a:latin typeface="Arial Narrow" pitchFamily="34" charset="0"/>
              </a:rPr>
              <a:t>Госгеолкарта</a:t>
            </a:r>
            <a:r>
              <a:rPr lang="ru-RU" b="1" dirty="0" smtClean="0">
                <a:latin typeface="Arial Narrow" pitchFamily="34" charset="0"/>
              </a:rPr>
              <a:t>-200/2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[Мосейчук, Тевелев и др., </a:t>
            </a:r>
            <a:r>
              <a:rPr lang="ru-RU" b="1" dirty="0">
                <a:latin typeface="Arial Narrow" pitchFamily="34" charset="0"/>
              </a:rPr>
              <a:t>2017</a:t>
            </a:r>
            <a:r>
              <a:rPr lang="ru-RU" b="1" dirty="0" smtClean="0">
                <a:latin typeface="Arial Narrow" pitchFamily="34" charset="0"/>
              </a:rPr>
              <a:t>]</a:t>
            </a:r>
          </a:p>
        </p:txBody>
      </p:sp>
      <p:grpSp>
        <p:nvGrpSpPr>
          <p:cNvPr id="6" name="Группа 5"/>
          <p:cNvGrpSpPr/>
          <p:nvPr/>
        </p:nvGrpSpPr>
        <p:grpSpPr>
          <a:xfrm rot="19296901">
            <a:off x="1845659" y="3582933"/>
            <a:ext cx="5143490" cy="1358623"/>
            <a:chOff x="3563888" y="3573016"/>
            <a:chExt cx="5143490" cy="1358623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screen">
              <a:lum bright="20000"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563888" y="3573016"/>
              <a:ext cx="5143490" cy="13586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Стрелка вверх 7"/>
            <p:cNvSpPr/>
            <p:nvPr/>
          </p:nvSpPr>
          <p:spPr>
            <a:xfrm rot="2098665">
              <a:off x="8262000" y="3803301"/>
              <a:ext cx="276312" cy="360040"/>
            </a:xfrm>
            <a:prstGeom prst="upArrow">
              <a:avLst>
                <a:gd name="adj1" fmla="val 50000"/>
                <a:gd name="adj2" fmla="val 72648"/>
              </a:avLst>
            </a:prstGeom>
            <a:gradFill>
              <a:gsLst>
                <a:gs pos="28000">
                  <a:schemeClr val="accent1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6084168" y="3212976"/>
            <a:ext cx="2088232" cy="757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1800" b="1" dirty="0" smtClean="0">
                <a:latin typeface="Arial Narrow" pitchFamily="34" charset="0"/>
              </a:rPr>
              <a:t>Первомайская зона</a:t>
            </a:r>
          </a:p>
          <a:p>
            <a:pPr algn="ctr">
              <a:lnSpc>
                <a:spcPct val="80000"/>
              </a:lnSpc>
            </a:pPr>
            <a:r>
              <a:rPr lang="ru-RU" sz="1800" b="1" dirty="0" smtClean="0">
                <a:latin typeface="Arial Narrow" pitchFamily="34" charset="0"/>
              </a:rPr>
              <a:t>транспрессии</a:t>
            </a:r>
          </a:p>
          <a:p>
            <a:pPr algn="ctr">
              <a:lnSpc>
                <a:spcPct val="80000"/>
              </a:lnSpc>
            </a:pPr>
            <a:r>
              <a:rPr lang="ru-RU" sz="1800" b="1" dirty="0" smtClean="0">
                <a:latin typeface="Arial Narrow" pitchFamily="34" charset="0"/>
              </a:rPr>
              <a:t>[Пискунов, 1977ф]</a:t>
            </a:r>
            <a:endParaRPr lang="ru-RU" sz="1800" b="1" dirty="0"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9407831">
            <a:off x="3344885" y="2366842"/>
            <a:ext cx="1605275" cy="283184"/>
          </a:xfrm>
          <a:prstGeom prst="rect">
            <a:avLst/>
          </a:prstGeom>
          <a:solidFill>
            <a:srgbClr val="FFFFCC">
              <a:alpha val="50196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stCxn id="9" idx="2"/>
          </p:cNvCxnSpPr>
          <p:nvPr/>
        </p:nvCxnSpPr>
        <p:spPr>
          <a:xfrm>
            <a:off x="4231817" y="2622200"/>
            <a:ext cx="556207" cy="59077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868144" y="4221088"/>
            <a:ext cx="3275856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 smtClean="0">
                <a:latin typeface="Arial Narrow" panose="020B0606020202030204" pitchFamily="34" charset="0"/>
              </a:rPr>
              <a:t>Пакеты надвиговых пластин выдавлены на северо-запад </a:t>
            </a:r>
            <a:endParaRPr lang="ru-RU" sz="24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8274" y="0"/>
            <a:ext cx="4935726" cy="5138458"/>
          </a:xfr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134240" y="1215045"/>
            <a:ext cx="911032" cy="81681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1484784"/>
            <a:ext cx="4211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 Narrow" pitchFamily="34" charset="0"/>
              </a:rPr>
              <a:t>Изучалась северо-восточная стенка </a:t>
            </a:r>
            <a:r>
              <a:rPr lang="ru-RU" sz="2400" dirty="0" err="1" smtClean="0">
                <a:latin typeface="Arial Narrow" pitchFamily="34" charset="0"/>
              </a:rPr>
              <a:t>Улуирского</a:t>
            </a:r>
            <a:r>
              <a:rPr lang="ru-RU" sz="2400" dirty="0" smtClean="0">
                <a:latin typeface="Arial Narrow" pitchFamily="34" charset="0"/>
              </a:rPr>
              <a:t> карьера известняков нижнего </a:t>
            </a:r>
            <a:r>
              <a:rPr lang="ru-RU" sz="2400" dirty="0" err="1" smtClean="0">
                <a:latin typeface="Arial Narrow" pitchFamily="34" charset="0"/>
              </a:rPr>
              <a:t>фамена</a:t>
            </a:r>
            <a:r>
              <a:rPr lang="ru-RU" sz="2400" dirty="0" smtClean="0">
                <a:latin typeface="Arial Narrow" pitchFamily="34" charset="0"/>
              </a:rPr>
              <a:t>.</a:t>
            </a:r>
          </a:p>
          <a:p>
            <a:r>
              <a:rPr lang="ru-RU" sz="2400" dirty="0" smtClean="0">
                <a:latin typeface="Arial Narrow" pitchFamily="34" charset="0"/>
              </a:rPr>
              <a:t>Лежачие и ныряющие складки выдавлены на юго-восток!</a:t>
            </a:r>
            <a:endParaRPr lang="ru-RU" sz="2400" dirty="0">
              <a:latin typeface="Arial Narrow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lum bright="-35000" contrast="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4149080"/>
            <a:ext cx="9131477" cy="2088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419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Impact" panose="020B0806030902050204" pitchFamily="34" charset="0"/>
              </a:rPr>
              <a:t>Улуирский</a:t>
            </a:r>
            <a:r>
              <a:rPr lang="ru-RU" sz="2400" dirty="0" smtClean="0">
                <a:latin typeface="Impact" panose="020B0806030902050204" pitchFamily="34" charset="0"/>
              </a:rPr>
              <a:t> карьер по добыче известняков</a:t>
            </a:r>
            <a:endParaRPr lang="ru-RU" sz="2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!DATA\1-Урал\Бакал-2018\!Поле 2018\!Маршруты-2018\51-Тевелев АлВ\Фото-ТАВ\ФОТО в дневнике ТАВ 11629-11632\DSC_0979 - 11631-2.JPG"/>
          <p:cNvPicPr>
            <a:picLocks noChangeAspect="1" noChangeArrowheads="1"/>
          </p:cNvPicPr>
          <p:nvPr/>
        </p:nvPicPr>
        <p:blipFill>
          <a:blip r:embed="rId2" cstate="screen">
            <a:lum bright="30000" contrast="40000"/>
          </a:blip>
          <a:srcRect/>
          <a:stretch>
            <a:fillRect/>
          </a:stretch>
        </p:blipFill>
        <p:spPr bwMode="auto">
          <a:xfrm>
            <a:off x="3275856" y="2924944"/>
            <a:ext cx="5724128" cy="3791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2" name="Группа 6"/>
          <p:cNvGrpSpPr/>
          <p:nvPr/>
        </p:nvGrpSpPr>
        <p:grpSpPr>
          <a:xfrm>
            <a:off x="107504" y="116632"/>
            <a:ext cx="5544616" cy="3483188"/>
            <a:chOff x="2051720" y="0"/>
            <a:chExt cx="5472608" cy="3555196"/>
          </a:xfrm>
        </p:grpSpPr>
        <p:pic>
          <p:nvPicPr>
            <p:cNvPr id="4" name="Рисунок 3" descr="DSC_0966.jpg"/>
            <p:cNvPicPr>
              <a:picLocks noChangeAspect="1"/>
            </p:cNvPicPr>
            <p:nvPr/>
          </p:nvPicPr>
          <p:blipFill>
            <a:blip r:embed="rId3" cstate="screen">
              <a:lum bright="30000" contrast="30000"/>
            </a:blip>
            <a:srcRect/>
            <a:stretch>
              <a:fillRect/>
            </a:stretch>
          </p:blipFill>
          <p:spPr>
            <a:xfrm>
              <a:off x="2051720" y="0"/>
              <a:ext cx="5472608" cy="35551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Полилиния 4"/>
            <p:cNvSpPr/>
            <p:nvPr/>
          </p:nvSpPr>
          <p:spPr>
            <a:xfrm>
              <a:off x="2555776" y="1700808"/>
              <a:ext cx="4426819" cy="931181"/>
            </a:xfrm>
            <a:custGeom>
              <a:avLst/>
              <a:gdLst>
                <a:gd name="connsiteX0" fmla="*/ 0 w 3564925"/>
                <a:gd name="connsiteY0" fmla="*/ 1408670 h 1408670"/>
                <a:gd name="connsiteX1" fmla="*/ 827903 w 3564925"/>
                <a:gd name="connsiteY1" fmla="*/ 1223319 h 1408670"/>
                <a:gd name="connsiteX2" fmla="*/ 1544595 w 3564925"/>
                <a:gd name="connsiteY2" fmla="*/ 1272746 h 1408670"/>
                <a:gd name="connsiteX3" fmla="*/ 2557849 w 3564925"/>
                <a:gd name="connsiteY3" fmla="*/ 1248032 h 1408670"/>
                <a:gd name="connsiteX4" fmla="*/ 3188043 w 3564925"/>
                <a:gd name="connsiteY4" fmla="*/ 1136822 h 1408670"/>
                <a:gd name="connsiteX5" fmla="*/ 3509319 w 3564925"/>
                <a:gd name="connsiteY5" fmla="*/ 963827 h 1408670"/>
                <a:gd name="connsiteX6" fmla="*/ 3521676 w 3564925"/>
                <a:gd name="connsiteY6" fmla="*/ 716692 h 1408670"/>
                <a:gd name="connsiteX7" fmla="*/ 3373395 w 3564925"/>
                <a:gd name="connsiteY7" fmla="*/ 543697 h 1408670"/>
                <a:gd name="connsiteX8" fmla="*/ 3311611 w 3564925"/>
                <a:gd name="connsiteY8" fmla="*/ 407773 h 1408670"/>
                <a:gd name="connsiteX9" fmla="*/ 3089189 w 3564925"/>
                <a:gd name="connsiteY9" fmla="*/ 247135 h 1408670"/>
                <a:gd name="connsiteX10" fmla="*/ 2879124 w 3564925"/>
                <a:gd name="connsiteY10" fmla="*/ 0 h 1408670"/>
                <a:gd name="connsiteX0" fmla="*/ 0 w 3750655"/>
                <a:gd name="connsiteY0" fmla="*/ 1408670 h 1408670"/>
                <a:gd name="connsiteX1" fmla="*/ 827903 w 3750655"/>
                <a:gd name="connsiteY1" fmla="*/ 1223319 h 1408670"/>
                <a:gd name="connsiteX2" fmla="*/ 1544595 w 3750655"/>
                <a:gd name="connsiteY2" fmla="*/ 1272746 h 1408670"/>
                <a:gd name="connsiteX3" fmla="*/ 2557849 w 3750655"/>
                <a:gd name="connsiteY3" fmla="*/ 1248032 h 1408670"/>
                <a:gd name="connsiteX4" fmla="*/ 3188043 w 3750655"/>
                <a:gd name="connsiteY4" fmla="*/ 1136822 h 1408670"/>
                <a:gd name="connsiteX5" fmla="*/ 3695049 w 3750655"/>
                <a:gd name="connsiteY5" fmla="*/ 1053553 h 1408670"/>
                <a:gd name="connsiteX6" fmla="*/ 3521676 w 3750655"/>
                <a:gd name="connsiteY6" fmla="*/ 716692 h 1408670"/>
                <a:gd name="connsiteX7" fmla="*/ 3373395 w 3750655"/>
                <a:gd name="connsiteY7" fmla="*/ 543697 h 1408670"/>
                <a:gd name="connsiteX8" fmla="*/ 3311611 w 3750655"/>
                <a:gd name="connsiteY8" fmla="*/ 407773 h 1408670"/>
                <a:gd name="connsiteX9" fmla="*/ 3089189 w 3750655"/>
                <a:gd name="connsiteY9" fmla="*/ 247135 h 1408670"/>
                <a:gd name="connsiteX10" fmla="*/ 2879124 w 3750655"/>
                <a:gd name="connsiteY10" fmla="*/ 0 h 1408670"/>
                <a:gd name="connsiteX0" fmla="*/ 0 w 4252714"/>
                <a:gd name="connsiteY0" fmla="*/ 1408670 h 1408670"/>
                <a:gd name="connsiteX1" fmla="*/ 827903 w 4252714"/>
                <a:gd name="connsiteY1" fmla="*/ 1223319 h 1408670"/>
                <a:gd name="connsiteX2" fmla="*/ 1544595 w 4252714"/>
                <a:gd name="connsiteY2" fmla="*/ 1272746 h 1408670"/>
                <a:gd name="connsiteX3" fmla="*/ 2557849 w 4252714"/>
                <a:gd name="connsiteY3" fmla="*/ 1248032 h 1408670"/>
                <a:gd name="connsiteX4" fmla="*/ 3188043 w 4252714"/>
                <a:gd name="connsiteY4" fmla="*/ 1136822 h 1408670"/>
                <a:gd name="connsiteX5" fmla="*/ 3695049 w 4252714"/>
                <a:gd name="connsiteY5" fmla="*/ 1053553 h 1408670"/>
                <a:gd name="connsiteX6" fmla="*/ 4199105 w 4252714"/>
                <a:gd name="connsiteY6" fmla="*/ 765521 h 1408670"/>
                <a:gd name="connsiteX7" fmla="*/ 3373395 w 4252714"/>
                <a:gd name="connsiteY7" fmla="*/ 543697 h 1408670"/>
                <a:gd name="connsiteX8" fmla="*/ 3311611 w 4252714"/>
                <a:gd name="connsiteY8" fmla="*/ 407773 h 1408670"/>
                <a:gd name="connsiteX9" fmla="*/ 3089189 w 4252714"/>
                <a:gd name="connsiteY9" fmla="*/ 247135 h 1408670"/>
                <a:gd name="connsiteX10" fmla="*/ 2879124 w 4252714"/>
                <a:gd name="connsiteY10" fmla="*/ 0 h 1408670"/>
                <a:gd name="connsiteX0" fmla="*/ 0 w 4275012"/>
                <a:gd name="connsiteY0" fmla="*/ 1408670 h 1408670"/>
                <a:gd name="connsiteX1" fmla="*/ 827903 w 4275012"/>
                <a:gd name="connsiteY1" fmla="*/ 1223319 h 1408670"/>
                <a:gd name="connsiteX2" fmla="*/ 1544595 w 4275012"/>
                <a:gd name="connsiteY2" fmla="*/ 1272746 h 1408670"/>
                <a:gd name="connsiteX3" fmla="*/ 2557849 w 4275012"/>
                <a:gd name="connsiteY3" fmla="*/ 1248032 h 1408670"/>
                <a:gd name="connsiteX4" fmla="*/ 3188043 w 4275012"/>
                <a:gd name="connsiteY4" fmla="*/ 1136822 h 1408670"/>
                <a:gd name="connsiteX5" fmla="*/ 3695049 w 4275012"/>
                <a:gd name="connsiteY5" fmla="*/ 1053553 h 1408670"/>
                <a:gd name="connsiteX6" fmla="*/ 4199105 w 4275012"/>
                <a:gd name="connsiteY6" fmla="*/ 765521 h 1408670"/>
                <a:gd name="connsiteX7" fmla="*/ 4127096 w 4275012"/>
                <a:gd name="connsiteY7" fmla="*/ 549497 h 1408670"/>
                <a:gd name="connsiteX8" fmla="*/ 3311611 w 4275012"/>
                <a:gd name="connsiteY8" fmla="*/ 407773 h 1408670"/>
                <a:gd name="connsiteX9" fmla="*/ 3089189 w 4275012"/>
                <a:gd name="connsiteY9" fmla="*/ 247135 h 1408670"/>
                <a:gd name="connsiteX10" fmla="*/ 2879124 w 4275012"/>
                <a:gd name="connsiteY10" fmla="*/ 0 h 1408670"/>
                <a:gd name="connsiteX0" fmla="*/ 0 w 4300080"/>
                <a:gd name="connsiteY0" fmla="*/ 1408670 h 1408670"/>
                <a:gd name="connsiteX1" fmla="*/ 827903 w 4300080"/>
                <a:gd name="connsiteY1" fmla="*/ 1223319 h 1408670"/>
                <a:gd name="connsiteX2" fmla="*/ 1544595 w 4300080"/>
                <a:gd name="connsiteY2" fmla="*/ 1272746 h 1408670"/>
                <a:gd name="connsiteX3" fmla="*/ 2557849 w 4300080"/>
                <a:gd name="connsiteY3" fmla="*/ 1248032 h 1408670"/>
                <a:gd name="connsiteX4" fmla="*/ 3188043 w 4300080"/>
                <a:gd name="connsiteY4" fmla="*/ 1136822 h 1408670"/>
                <a:gd name="connsiteX5" fmla="*/ 3695049 w 4300080"/>
                <a:gd name="connsiteY5" fmla="*/ 1053553 h 1408670"/>
                <a:gd name="connsiteX6" fmla="*/ 4199105 w 4300080"/>
                <a:gd name="connsiteY6" fmla="*/ 765521 h 1408670"/>
                <a:gd name="connsiteX7" fmla="*/ 4127096 w 4300080"/>
                <a:gd name="connsiteY7" fmla="*/ 549497 h 1408670"/>
                <a:gd name="connsiteX8" fmla="*/ 4127096 w 4300080"/>
                <a:gd name="connsiteY8" fmla="*/ 477489 h 1408670"/>
                <a:gd name="connsiteX9" fmla="*/ 3089189 w 4300080"/>
                <a:gd name="connsiteY9" fmla="*/ 247135 h 1408670"/>
                <a:gd name="connsiteX10" fmla="*/ 2879124 w 4300080"/>
                <a:gd name="connsiteY10" fmla="*/ 0 h 1408670"/>
                <a:gd name="connsiteX0" fmla="*/ 0 w 4300080"/>
                <a:gd name="connsiteY0" fmla="*/ 1161535 h 1161535"/>
                <a:gd name="connsiteX1" fmla="*/ 827903 w 4300080"/>
                <a:gd name="connsiteY1" fmla="*/ 976184 h 1161535"/>
                <a:gd name="connsiteX2" fmla="*/ 1544595 w 4300080"/>
                <a:gd name="connsiteY2" fmla="*/ 1025611 h 1161535"/>
                <a:gd name="connsiteX3" fmla="*/ 2557849 w 4300080"/>
                <a:gd name="connsiteY3" fmla="*/ 1000897 h 1161535"/>
                <a:gd name="connsiteX4" fmla="*/ 3188043 w 4300080"/>
                <a:gd name="connsiteY4" fmla="*/ 889687 h 1161535"/>
                <a:gd name="connsiteX5" fmla="*/ 3695049 w 4300080"/>
                <a:gd name="connsiteY5" fmla="*/ 806418 h 1161535"/>
                <a:gd name="connsiteX6" fmla="*/ 4199105 w 4300080"/>
                <a:gd name="connsiteY6" fmla="*/ 518386 h 1161535"/>
                <a:gd name="connsiteX7" fmla="*/ 4127096 w 4300080"/>
                <a:gd name="connsiteY7" fmla="*/ 302362 h 1161535"/>
                <a:gd name="connsiteX8" fmla="*/ 4127096 w 4300080"/>
                <a:gd name="connsiteY8" fmla="*/ 230354 h 1161535"/>
                <a:gd name="connsiteX9" fmla="*/ 3089189 w 4300080"/>
                <a:gd name="connsiteY9" fmla="*/ 0 h 1161535"/>
                <a:gd name="connsiteX0" fmla="*/ 0 w 4300080"/>
                <a:gd name="connsiteY0" fmla="*/ 931181 h 931181"/>
                <a:gd name="connsiteX1" fmla="*/ 827903 w 4300080"/>
                <a:gd name="connsiteY1" fmla="*/ 745830 h 931181"/>
                <a:gd name="connsiteX2" fmla="*/ 1544595 w 4300080"/>
                <a:gd name="connsiteY2" fmla="*/ 795257 h 931181"/>
                <a:gd name="connsiteX3" fmla="*/ 2557849 w 4300080"/>
                <a:gd name="connsiteY3" fmla="*/ 770543 h 931181"/>
                <a:gd name="connsiteX4" fmla="*/ 3188043 w 4300080"/>
                <a:gd name="connsiteY4" fmla="*/ 659333 h 931181"/>
                <a:gd name="connsiteX5" fmla="*/ 3695049 w 4300080"/>
                <a:gd name="connsiteY5" fmla="*/ 576064 h 931181"/>
                <a:gd name="connsiteX6" fmla="*/ 4199105 w 4300080"/>
                <a:gd name="connsiteY6" fmla="*/ 288032 h 931181"/>
                <a:gd name="connsiteX7" fmla="*/ 4127096 w 4300080"/>
                <a:gd name="connsiteY7" fmla="*/ 72008 h 931181"/>
                <a:gd name="connsiteX8" fmla="*/ 4127096 w 4300080"/>
                <a:gd name="connsiteY8" fmla="*/ 0 h 931181"/>
                <a:gd name="connsiteX0" fmla="*/ 0 w 4271113"/>
                <a:gd name="connsiteY0" fmla="*/ 1003189 h 1003189"/>
                <a:gd name="connsiteX1" fmla="*/ 827903 w 4271113"/>
                <a:gd name="connsiteY1" fmla="*/ 817838 h 1003189"/>
                <a:gd name="connsiteX2" fmla="*/ 1544595 w 4271113"/>
                <a:gd name="connsiteY2" fmla="*/ 867265 h 1003189"/>
                <a:gd name="connsiteX3" fmla="*/ 2557849 w 4271113"/>
                <a:gd name="connsiteY3" fmla="*/ 842551 h 1003189"/>
                <a:gd name="connsiteX4" fmla="*/ 3188043 w 4271113"/>
                <a:gd name="connsiteY4" fmla="*/ 731341 h 1003189"/>
                <a:gd name="connsiteX5" fmla="*/ 3695049 w 4271113"/>
                <a:gd name="connsiteY5" fmla="*/ 648072 h 1003189"/>
                <a:gd name="connsiteX6" fmla="*/ 4199105 w 4271113"/>
                <a:gd name="connsiteY6" fmla="*/ 360040 h 1003189"/>
                <a:gd name="connsiteX7" fmla="*/ 4127096 w 4271113"/>
                <a:gd name="connsiteY7" fmla="*/ 144016 h 1003189"/>
                <a:gd name="connsiteX8" fmla="*/ 3983080 w 4271113"/>
                <a:gd name="connsiteY8" fmla="*/ 0 h 1003189"/>
                <a:gd name="connsiteX0" fmla="*/ 0 w 4271113"/>
                <a:gd name="connsiteY0" fmla="*/ 1003189 h 1003189"/>
                <a:gd name="connsiteX1" fmla="*/ 827903 w 4271113"/>
                <a:gd name="connsiteY1" fmla="*/ 817838 h 1003189"/>
                <a:gd name="connsiteX2" fmla="*/ 1544595 w 4271113"/>
                <a:gd name="connsiteY2" fmla="*/ 867265 h 1003189"/>
                <a:gd name="connsiteX3" fmla="*/ 2557849 w 4271113"/>
                <a:gd name="connsiteY3" fmla="*/ 842551 h 1003189"/>
                <a:gd name="connsiteX4" fmla="*/ 3188043 w 4271113"/>
                <a:gd name="connsiteY4" fmla="*/ 731341 h 1003189"/>
                <a:gd name="connsiteX5" fmla="*/ 3695049 w 4271113"/>
                <a:gd name="connsiteY5" fmla="*/ 648072 h 1003189"/>
                <a:gd name="connsiteX6" fmla="*/ 4199105 w 4271113"/>
                <a:gd name="connsiteY6" fmla="*/ 360040 h 1003189"/>
                <a:gd name="connsiteX7" fmla="*/ 4127096 w 4271113"/>
                <a:gd name="connsiteY7" fmla="*/ 144016 h 1003189"/>
                <a:gd name="connsiteX8" fmla="*/ 3983080 w 4271113"/>
                <a:gd name="connsiteY8" fmla="*/ 0 h 1003189"/>
                <a:gd name="connsiteX0" fmla="*/ 0 w 4283114"/>
                <a:gd name="connsiteY0" fmla="*/ 1003189 h 1003189"/>
                <a:gd name="connsiteX1" fmla="*/ 827903 w 4283114"/>
                <a:gd name="connsiteY1" fmla="*/ 817838 h 1003189"/>
                <a:gd name="connsiteX2" fmla="*/ 1544595 w 4283114"/>
                <a:gd name="connsiteY2" fmla="*/ 867265 h 1003189"/>
                <a:gd name="connsiteX3" fmla="*/ 2557849 w 4283114"/>
                <a:gd name="connsiteY3" fmla="*/ 842551 h 1003189"/>
                <a:gd name="connsiteX4" fmla="*/ 3188043 w 4283114"/>
                <a:gd name="connsiteY4" fmla="*/ 731341 h 1003189"/>
                <a:gd name="connsiteX5" fmla="*/ 3695049 w 4283114"/>
                <a:gd name="connsiteY5" fmla="*/ 648072 h 1003189"/>
                <a:gd name="connsiteX6" fmla="*/ 4199105 w 4283114"/>
                <a:gd name="connsiteY6" fmla="*/ 360040 h 1003189"/>
                <a:gd name="connsiteX7" fmla="*/ 4199105 w 4283114"/>
                <a:gd name="connsiteY7" fmla="*/ 144016 h 1003189"/>
                <a:gd name="connsiteX8" fmla="*/ 3983080 w 4283114"/>
                <a:gd name="connsiteY8" fmla="*/ 0 h 1003189"/>
                <a:gd name="connsiteX0" fmla="*/ 0 w 4283114"/>
                <a:gd name="connsiteY0" fmla="*/ 1003189 h 1003189"/>
                <a:gd name="connsiteX1" fmla="*/ 827903 w 4283114"/>
                <a:gd name="connsiteY1" fmla="*/ 817838 h 1003189"/>
                <a:gd name="connsiteX2" fmla="*/ 1544595 w 4283114"/>
                <a:gd name="connsiteY2" fmla="*/ 867265 h 1003189"/>
                <a:gd name="connsiteX3" fmla="*/ 2557849 w 4283114"/>
                <a:gd name="connsiteY3" fmla="*/ 842551 h 1003189"/>
                <a:gd name="connsiteX4" fmla="*/ 3190992 w 4283114"/>
                <a:gd name="connsiteY4" fmla="*/ 792088 h 1003189"/>
                <a:gd name="connsiteX5" fmla="*/ 3695049 w 4283114"/>
                <a:gd name="connsiteY5" fmla="*/ 648072 h 1003189"/>
                <a:gd name="connsiteX6" fmla="*/ 4199105 w 4283114"/>
                <a:gd name="connsiteY6" fmla="*/ 360040 h 1003189"/>
                <a:gd name="connsiteX7" fmla="*/ 4199105 w 4283114"/>
                <a:gd name="connsiteY7" fmla="*/ 144016 h 1003189"/>
                <a:gd name="connsiteX8" fmla="*/ 3983080 w 4283114"/>
                <a:gd name="connsiteY8" fmla="*/ 0 h 1003189"/>
                <a:gd name="connsiteX0" fmla="*/ 0 w 4271113"/>
                <a:gd name="connsiteY0" fmla="*/ 1003189 h 1003189"/>
                <a:gd name="connsiteX1" fmla="*/ 827903 w 4271113"/>
                <a:gd name="connsiteY1" fmla="*/ 817838 h 1003189"/>
                <a:gd name="connsiteX2" fmla="*/ 1544595 w 4271113"/>
                <a:gd name="connsiteY2" fmla="*/ 867265 h 1003189"/>
                <a:gd name="connsiteX3" fmla="*/ 2557849 w 4271113"/>
                <a:gd name="connsiteY3" fmla="*/ 842551 h 1003189"/>
                <a:gd name="connsiteX4" fmla="*/ 3190992 w 4271113"/>
                <a:gd name="connsiteY4" fmla="*/ 792088 h 1003189"/>
                <a:gd name="connsiteX5" fmla="*/ 3767056 w 4271113"/>
                <a:gd name="connsiteY5" fmla="*/ 720080 h 1003189"/>
                <a:gd name="connsiteX6" fmla="*/ 4199105 w 4271113"/>
                <a:gd name="connsiteY6" fmla="*/ 360040 h 1003189"/>
                <a:gd name="connsiteX7" fmla="*/ 4199105 w 4271113"/>
                <a:gd name="connsiteY7" fmla="*/ 144016 h 1003189"/>
                <a:gd name="connsiteX8" fmla="*/ 3983080 w 4271113"/>
                <a:gd name="connsiteY8" fmla="*/ 0 h 1003189"/>
                <a:gd name="connsiteX0" fmla="*/ 0 w 4235109"/>
                <a:gd name="connsiteY0" fmla="*/ 1003189 h 1003189"/>
                <a:gd name="connsiteX1" fmla="*/ 827903 w 4235109"/>
                <a:gd name="connsiteY1" fmla="*/ 817838 h 1003189"/>
                <a:gd name="connsiteX2" fmla="*/ 1544595 w 4235109"/>
                <a:gd name="connsiteY2" fmla="*/ 867265 h 1003189"/>
                <a:gd name="connsiteX3" fmla="*/ 2557849 w 4235109"/>
                <a:gd name="connsiteY3" fmla="*/ 842551 h 1003189"/>
                <a:gd name="connsiteX4" fmla="*/ 3190992 w 4235109"/>
                <a:gd name="connsiteY4" fmla="*/ 792088 h 1003189"/>
                <a:gd name="connsiteX5" fmla="*/ 3767056 w 4235109"/>
                <a:gd name="connsiteY5" fmla="*/ 720080 h 1003189"/>
                <a:gd name="connsiteX6" fmla="*/ 4127097 w 4235109"/>
                <a:gd name="connsiteY6" fmla="*/ 576064 h 1003189"/>
                <a:gd name="connsiteX7" fmla="*/ 4199105 w 4235109"/>
                <a:gd name="connsiteY7" fmla="*/ 360040 h 1003189"/>
                <a:gd name="connsiteX8" fmla="*/ 4199105 w 4235109"/>
                <a:gd name="connsiteY8" fmla="*/ 144016 h 1003189"/>
                <a:gd name="connsiteX9" fmla="*/ 3983080 w 4235109"/>
                <a:gd name="connsiteY9" fmla="*/ 0 h 1003189"/>
                <a:gd name="connsiteX0" fmla="*/ 0 w 4427130"/>
                <a:gd name="connsiteY0" fmla="*/ 1003189 h 1003189"/>
                <a:gd name="connsiteX1" fmla="*/ 827903 w 4427130"/>
                <a:gd name="connsiteY1" fmla="*/ 817838 h 1003189"/>
                <a:gd name="connsiteX2" fmla="*/ 1544595 w 4427130"/>
                <a:gd name="connsiteY2" fmla="*/ 867265 h 1003189"/>
                <a:gd name="connsiteX3" fmla="*/ 2557849 w 4427130"/>
                <a:gd name="connsiteY3" fmla="*/ 842551 h 1003189"/>
                <a:gd name="connsiteX4" fmla="*/ 3190992 w 4427130"/>
                <a:gd name="connsiteY4" fmla="*/ 792088 h 1003189"/>
                <a:gd name="connsiteX5" fmla="*/ 3767056 w 4427130"/>
                <a:gd name="connsiteY5" fmla="*/ 720080 h 1003189"/>
                <a:gd name="connsiteX6" fmla="*/ 4127097 w 4427130"/>
                <a:gd name="connsiteY6" fmla="*/ 576064 h 1003189"/>
                <a:gd name="connsiteX7" fmla="*/ 4415129 w 4427130"/>
                <a:gd name="connsiteY7" fmla="*/ 360040 h 1003189"/>
                <a:gd name="connsiteX8" fmla="*/ 4199105 w 4427130"/>
                <a:gd name="connsiteY8" fmla="*/ 144016 h 1003189"/>
                <a:gd name="connsiteX9" fmla="*/ 3983080 w 4427130"/>
                <a:gd name="connsiteY9" fmla="*/ 0 h 1003189"/>
                <a:gd name="connsiteX0" fmla="*/ 0 w 4427130"/>
                <a:gd name="connsiteY0" fmla="*/ 1003189 h 1003189"/>
                <a:gd name="connsiteX1" fmla="*/ 827903 w 4427130"/>
                <a:gd name="connsiteY1" fmla="*/ 817838 h 1003189"/>
                <a:gd name="connsiteX2" fmla="*/ 1544595 w 4427130"/>
                <a:gd name="connsiteY2" fmla="*/ 867265 h 1003189"/>
                <a:gd name="connsiteX3" fmla="*/ 2557849 w 4427130"/>
                <a:gd name="connsiteY3" fmla="*/ 842551 h 1003189"/>
                <a:gd name="connsiteX4" fmla="*/ 3190992 w 4427130"/>
                <a:gd name="connsiteY4" fmla="*/ 792088 h 1003189"/>
                <a:gd name="connsiteX5" fmla="*/ 3767056 w 4427130"/>
                <a:gd name="connsiteY5" fmla="*/ 720080 h 1003189"/>
                <a:gd name="connsiteX6" fmla="*/ 4127097 w 4427130"/>
                <a:gd name="connsiteY6" fmla="*/ 576064 h 1003189"/>
                <a:gd name="connsiteX7" fmla="*/ 4271112 w 4427130"/>
                <a:gd name="connsiteY7" fmla="*/ 576064 h 1003189"/>
                <a:gd name="connsiteX8" fmla="*/ 4415129 w 4427130"/>
                <a:gd name="connsiteY8" fmla="*/ 360040 h 1003189"/>
                <a:gd name="connsiteX9" fmla="*/ 4199105 w 4427130"/>
                <a:gd name="connsiteY9" fmla="*/ 144016 h 1003189"/>
                <a:gd name="connsiteX10" fmla="*/ 3983080 w 4427130"/>
                <a:gd name="connsiteY10" fmla="*/ 0 h 1003189"/>
                <a:gd name="connsiteX0" fmla="*/ 0 w 4427130"/>
                <a:gd name="connsiteY0" fmla="*/ 1003189 h 1003189"/>
                <a:gd name="connsiteX1" fmla="*/ 827903 w 4427130"/>
                <a:gd name="connsiteY1" fmla="*/ 817838 h 1003189"/>
                <a:gd name="connsiteX2" fmla="*/ 1544595 w 4427130"/>
                <a:gd name="connsiteY2" fmla="*/ 867265 h 1003189"/>
                <a:gd name="connsiteX3" fmla="*/ 2557849 w 4427130"/>
                <a:gd name="connsiteY3" fmla="*/ 842551 h 1003189"/>
                <a:gd name="connsiteX4" fmla="*/ 3190992 w 4427130"/>
                <a:gd name="connsiteY4" fmla="*/ 792088 h 1003189"/>
                <a:gd name="connsiteX5" fmla="*/ 3767056 w 4427130"/>
                <a:gd name="connsiteY5" fmla="*/ 720080 h 1003189"/>
                <a:gd name="connsiteX6" fmla="*/ 4271112 w 4427130"/>
                <a:gd name="connsiteY6" fmla="*/ 576064 h 1003189"/>
                <a:gd name="connsiteX7" fmla="*/ 4415129 w 4427130"/>
                <a:gd name="connsiteY7" fmla="*/ 360040 h 1003189"/>
                <a:gd name="connsiteX8" fmla="*/ 4199105 w 4427130"/>
                <a:gd name="connsiteY8" fmla="*/ 144016 h 1003189"/>
                <a:gd name="connsiteX9" fmla="*/ 3983080 w 4427130"/>
                <a:gd name="connsiteY9" fmla="*/ 0 h 1003189"/>
                <a:gd name="connsiteX0" fmla="*/ 0 w 4427130"/>
                <a:gd name="connsiteY0" fmla="*/ 1003189 h 1003189"/>
                <a:gd name="connsiteX1" fmla="*/ 827903 w 4427130"/>
                <a:gd name="connsiteY1" fmla="*/ 817838 h 1003189"/>
                <a:gd name="connsiteX2" fmla="*/ 1544595 w 4427130"/>
                <a:gd name="connsiteY2" fmla="*/ 867265 h 1003189"/>
                <a:gd name="connsiteX3" fmla="*/ 2557849 w 4427130"/>
                <a:gd name="connsiteY3" fmla="*/ 842551 h 1003189"/>
                <a:gd name="connsiteX4" fmla="*/ 3190992 w 4427130"/>
                <a:gd name="connsiteY4" fmla="*/ 792088 h 1003189"/>
                <a:gd name="connsiteX5" fmla="*/ 3767056 w 4427130"/>
                <a:gd name="connsiteY5" fmla="*/ 720080 h 1003189"/>
                <a:gd name="connsiteX6" fmla="*/ 4271112 w 4427130"/>
                <a:gd name="connsiteY6" fmla="*/ 576064 h 1003189"/>
                <a:gd name="connsiteX7" fmla="*/ 4415129 w 4427130"/>
                <a:gd name="connsiteY7" fmla="*/ 360040 h 1003189"/>
                <a:gd name="connsiteX8" fmla="*/ 4343120 w 4427130"/>
                <a:gd name="connsiteY8" fmla="*/ 72008 h 1003189"/>
                <a:gd name="connsiteX9" fmla="*/ 3983080 w 4427130"/>
                <a:gd name="connsiteY9" fmla="*/ 0 h 1003189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288032 h 1075197"/>
                <a:gd name="connsiteX9" fmla="*/ 4343120 w 4427130"/>
                <a:gd name="connsiteY9" fmla="*/ 144016 h 1075197"/>
                <a:gd name="connsiteX10" fmla="*/ 4055088 w 4427130"/>
                <a:gd name="connsiteY10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288032 h 1075197"/>
                <a:gd name="connsiteX9" fmla="*/ 4271112 w 4427130"/>
                <a:gd name="connsiteY9" fmla="*/ 144016 h 1075197"/>
                <a:gd name="connsiteX10" fmla="*/ 4055088 w 4427130"/>
                <a:gd name="connsiteY10" fmla="*/ 0 h 1075197"/>
                <a:gd name="connsiteX0" fmla="*/ 0 w 4439132"/>
                <a:gd name="connsiteY0" fmla="*/ 1075197 h 1075197"/>
                <a:gd name="connsiteX1" fmla="*/ 827903 w 4439132"/>
                <a:gd name="connsiteY1" fmla="*/ 889846 h 1075197"/>
                <a:gd name="connsiteX2" fmla="*/ 1544595 w 4439132"/>
                <a:gd name="connsiteY2" fmla="*/ 939273 h 1075197"/>
                <a:gd name="connsiteX3" fmla="*/ 2557849 w 4439132"/>
                <a:gd name="connsiteY3" fmla="*/ 914559 h 1075197"/>
                <a:gd name="connsiteX4" fmla="*/ 3190992 w 4439132"/>
                <a:gd name="connsiteY4" fmla="*/ 864096 h 1075197"/>
                <a:gd name="connsiteX5" fmla="*/ 3767056 w 4439132"/>
                <a:gd name="connsiteY5" fmla="*/ 792088 h 1075197"/>
                <a:gd name="connsiteX6" fmla="*/ 4199104 w 4439132"/>
                <a:gd name="connsiteY6" fmla="*/ 648072 h 1075197"/>
                <a:gd name="connsiteX7" fmla="*/ 4415129 w 4439132"/>
                <a:gd name="connsiteY7" fmla="*/ 432048 h 1075197"/>
                <a:gd name="connsiteX8" fmla="*/ 4343120 w 4439132"/>
                <a:gd name="connsiteY8" fmla="*/ 288032 h 1075197"/>
                <a:gd name="connsiteX9" fmla="*/ 4271112 w 4439132"/>
                <a:gd name="connsiteY9" fmla="*/ 144016 h 1075197"/>
                <a:gd name="connsiteX10" fmla="*/ 4055088 w 4439132"/>
                <a:gd name="connsiteY10" fmla="*/ 0 h 1075197"/>
                <a:gd name="connsiteX0" fmla="*/ 0 w 4367123"/>
                <a:gd name="connsiteY0" fmla="*/ 1075197 h 1075197"/>
                <a:gd name="connsiteX1" fmla="*/ 827903 w 4367123"/>
                <a:gd name="connsiteY1" fmla="*/ 889846 h 1075197"/>
                <a:gd name="connsiteX2" fmla="*/ 1544595 w 4367123"/>
                <a:gd name="connsiteY2" fmla="*/ 939273 h 1075197"/>
                <a:gd name="connsiteX3" fmla="*/ 2557849 w 4367123"/>
                <a:gd name="connsiteY3" fmla="*/ 914559 h 1075197"/>
                <a:gd name="connsiteX4" fmla="*/ 3190992 w 4367123"/>
                <a:gd name="connsiteY4" fmla="*/ 864096 h 1075197"/>
                <a:gd name="connsiteX5" fmla="*/ 3767056 w 4367123"/>
                <a:gd name="connsiteY5" fmla="*/ 792088 h 1075197"/>
                <a:gd name="connsiteX6" fmla="*/ 4199104 w 4367123"/>
                <a:gd name="connsiteY6" fmla="*/ 648072 h 1075197"/>
                <a:gd name="connsiteX7" fmla="*/ 4343120 w 4367123"/>
                <a:gd name="connsiteY7" fmla="*/ 432048 h 1075197"/>
                <a:gd name="connsiteX8" fmla="*/ 4343120 w 4367123"/>
                <a:gd name="connsiteY8" fmla="*/ 288032 h 1075197"/>
                <a:gd name="connsiteX9" fmla="*/ 4271112 w 4367123"/>
                <a:gd name="connsiteY9" fmla="*/ 144016 h 1075197"/>
                <a:gd name="connsiteX10" fmla="*/ 4055088 w 4367123"/>
                <a:gd name="connsiteY10" fmla="*/ 0 h 1075197"/>
                <a:gd name="connsiteX0" fmla="*/ 0 w 4367123"/>
                <a:gd name="connsiteY0" fmla="*/ 931181 h 931181"/>
                <a:gd name="connsiteX1" fmla="*/ 827903 w 4367123"/>
                <a:gd name="connsiteY1" fmla="*/ 745830 h 931181"/>
                <a:gd name="connsiteX2" fmla="*/ 1544595 w 4367123"/>
                <a:gd name="connsiteY2" fmla="*/ 795257 h 931181"/>
                <a:gd name="connsiteX3" fmla="*/ 2557849 w 4367123"/>
                <a:gd name="connsiteY3" fmla="*/ 770543 h 931181"/>
                <a:gd name="connsiteX4" fmla="*/ 3190992 w 4367123"/>
                <a:gd name="connsiteY4" fmla="*/ 720080 h 931181"/>
                <a:gd name="connsiteX5" fmla="*/ 3767056 w 4367123"/>
                <a:gd name="connsiteY5" fmla="*/ 648072 h 931181"/>
                <a:gd name="connsiteX6" fmla="*/ 4199104 w 4367123"/>
                <a:gd name="connsiteY6" fmla="*/ 504056 h 931181"/>
                <a:gd name="connsiteX7" fmla="*/ 4343120 w 4367123"/>
                <a:gd name="connsiteY7" fmla="*/ 288032 h 931181"/>
                <a:gd name="connsiteX8" fmla="*/ 4343120 w 4367123"/>
                <a:gd name="connsiteY8" fmla="*/ 144016 h 931181"/>
                <a:gd name="connsiteX9" fmla="*/ 4271112 w 4367123"/>
                <a:gd name="connsiteY9" fmla="*/ 0 h 931181"/>
                <a:gd name="connsiteX0" fmla="*/ 0 w 4368485"/>
                <a:gd name="connsiteY0" fmla="*/ 931181 h 931181"/>
                <a:gd name="connsiteX1" fmla="*/ 827903 w 4368485"/>
                <a:gd name="connsiteY1" fmla="*/ 745830 h 931181"/>
                <a:gd name="connsiteX2" fmla="*/ 1544595 w 4368485"/>
                <a:gd name="connsiteY2" fmla="*/ 795257 h 931181"/>
                <a:gd name="connsiteX3" fmla="*/ 2557849 w 4368485"/>
                <a:gd name="connsiteY3" fmla="*/ 770543 h 931181"/>
                <a:gd name="connsiteX4" fmla="*/ 3190992 w 4368485"/>
                <a:gd name="connsiteY4" fmla="*/ 720080 h 931181"/>
                <a:gd name="connsiteX5" fmla="*/ 3767056 w 4368485"/>
                <a:gd name="connsiteY5" fmla="*/ 648072 h 931181"/>
                <a:gd name="connsiteX6" fmla="*/ 4199104 w 4368485"/>
                <a:gd name="connsiteY6" fmla="*/ 504056 h 931181"/>
                <a:gd name="connsiteX7" fmla="*/ 4343120 w 4368485"/>
                <a:gd name="connsiteY7" fmla="*/ 288032 h 931181"/>
                <a:gd name="connsiteX8" fmla="*/ 4343120 w 4368485"/>
                <a:gd name="connsiteY8" fmla="*/ 144016 h 931181"/>
                <a:gd name="connsiteX9" fmla="*/ 4320480 w 4368485"/>
                <a:gd name="connsiteY9" fmla="*/ 0 h 931181"/>
                <a:gd name="connsiteX0" fmla="*/ 0 w 4396261"/>
                <a:gd name="connsiteY0" fmla="*/ 931181 h 931181"/>
                <a:gd name="connsiteX1" fmla="*/ 827903 w 4396261"/>
                <a:gd name="connsiteY1" fmla="*/ 745830 h 931181"/>
                <a:gd name="connsiteX2" fmla="*/ 1544595 w 4396261"/>
                <a:gd name="connsiteY2" fmla="*/ 795257 h 931181"/>
                <a:gd name="connsiteX3" fmla="*/ 2557849 w 4396261"/>
                <a:gd name="connsiteY3" fmla="*/ 770543 h 931181"/>
                <a:gd name="connsiteX4" fmla="*/ 3190992 w 4396261"/>
                <a:gd name="connsiteY4" fmla="*/ 720080 h 931181"/>
                <a:gd name="connsiteX5" fmla="*/ 3767056 w 4396261"/>
                <a:gd name="connsiteY5" fmla="*/ 648072 h 931181"/>
                <a:gd name="connsiteX6" fmla="*/ 4199104 w 4396261"/>
                <a:gd name="connsiteY6" fmla="*/ 504056 h 931181"/>
                <a:gd name="connsiteX7" fmla="*/ 4343120 w 4396261"/>
                <a:gd name="connsiteY7" fmla="*/ 288032 h 931181"/>
                <a:gd name="connsiteX8" fmla="*/ 4392488 w 4396261"/>
                <a:gd name="connsiteY8" fmla="*/ 144016 h 931181"/>
                <a:gd name="connsiteX9" fmla="*/ 4320480 w 4396261"/>
                <a:gd name="connsiteY9" fmla="*/ 0 h 931181"/>
                <a:gd name="connsiteX0" fmla="*/ 0 w 4424719"/>
                <a:gd name="connsiteY0" fmla="*/ 931181 h 931181"/>
                <a:gd name="connsiteX1" fmla="*/ 827903 w 4424719"/>
                <a:gd name="connsiteY1" fmla="*/ 745830 h 931181"/>
                <a:gd name="connsiteX2" fmla="*/ 1544595 w 4424719"/>
                <a:gd name="connsiteY2" fmla="*/ 795257 h 931181"/>
                <a:gd name="connsiteX3" fmla="*/ 2557849 w 4424719"/>
                <a:gd name="connsiteY3" fmla="*/ 770543 h 931181"/>
                <a:gd name="connsiteX4" fmla="*/ 3190992 w 4424719"/>
                <a:gd name="connsiteY4" fmla="*/ 720080 h 931181"/>
                <a:gd name="connsiteX5" fmla="*/ 3767056 w 4424719"/>
                <a:gd name="connsiteY5" fmla="*/ 648072 h 931181"/>
                <a:gd name="connsiteX6" fmla="*/ 4199104 w 4424719"/>
                <a:gd name="connsiteY6" fmla="*/ 504056 h 931181"/>
                <a:gd name="connsiteX7" fmla="*/ 4392488 w 4424719"/>
                <a:gd name="connsiteY7" fmla="*/ 288032 h 931181"/>
                <a:gd name="connsiteX8" fmla="*/ 4392488 w 4424719"/>
                <a:gd name="connsiteY8" fmla="*/ 144016 h 931181"/>
                <a:gd name="connsiteX9" fmla="*/ 4320480 w 4424719"/>
                <a:gd name="connsiteY9" fmla="*/ 0 h 931181"/>
                <a:gd name="connsiteX0" fmla="*/ 0 w 4426819"/>
                <a:gd name="connsiteY0" fmla="*/ 931181 h 931181"/>
                <a:gd name="connsiteX1" fmla="*/ 827903 w 4426819"/>
                <a:gd name="connsiteY1" fmla="*/ 745830 h 931181"/>
                <a:gd name="connsiteX2" fmla="*/ 1544595 w 4426819"/>
                <a:gd name="connsiteY2" fmla="*/ 795257 h 931181"/>
                <a:gd name="connsiteX3" fmla="*/ 2557849 w 4426819"/>
                <a:gd name="connsiteY3" fmla="*/ 770543 h 931181"/>
                <a:gd name="connsiteX4" fmla="*/ 3190992 w 4426819"/>
                <a:gd name="connsiteY4" fmla="*/ 720080 h 931181"/>
                <a:gd name="connsiteX5" fmla="*/ 3767056 w 4426819"/>
                <a:gd name="connsiteY5" fmla="*/ 648072 h 931181"/>
                <a:gd name="connsiteX6" fmla="*/ 4199104 w 4426819"/>
                <a:gd name="connsiteY6" fmla="*/ 504056 h 931181"/>
                <a:gd name="connsiteX7" fmla="*/ 4392488 w 4426819"/>
                <a:gd name="connsiteY7" fmla="*/ 288032 h 931181"/>
                <a:gd name="connsiteX8" fmla="*/ 4392488 w 4426819"/>
                <a:gd name="connsiteY8" fmla="*/ 144016 h 931181"/>
                <a:gd name="connsiteX9" fmla="*/ 4320480 w 4426819"/>
                <a:gd name="connsiteY9" fmla="*/ 0 h 93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26819" h="931181">
                  <a:moveTo>
                    <a:pt x="0" y="931181"/>
                  </a:moveTo>
                  <a:cubicBezTo>
                    <a:pt x="285235" y="849832"/>
                    <a:pt x="570471" y="768484"/>
                    <a:pt x="827903" y="745830"/>
                  </a:cubicBezTo>
                  <a:cubicBezTo>
                    <a:pt x="1085335" y="723176"/>
                    <a:pt x="1256271" y="791138"/>
                    <a:pt x="1544595" y="795257"/>
                  </a:cubicBezTo>
                  <a:cubicBezTo>
                    <a:pt x="1832919" y="799376"/>
                    <a:pt x="2283450" y="783072"/>
                    <a:pt x="2557849" y="770543"/>
                  </a:cubicBezTo>
                  <a:cubicBezTo>
                    <a:pt x="2832248" y="758014"/>
                    <a:pt x="2989458" y="740492"/>
                    <a:pt x="3190992" y="720080"/>
                  </a:cubicBezTo>
                  <a:cubicBezTo>
                    <a:pt x="3392527" y="699668"/>
                    <a:pt x="3599037" y="684076"/>
                    <a:pt x="3767056" y="648072"/>
                  </a:cubicBezTo>
                  <a:cubicBezTo>
                    <a:pt x="3935075" y="612068"/>
                    <a:pt x="4094865" y="564063"/>
                    <a:pt x="4199104" y="504056"/>
                  </a:cubicBezTo>
                  <a:cubicBezTo>
                    <a:pt x="4303343" y="444049"/>
                    <a:pt x="4360257" y="348039"/>
                    <a:pt x="4392488" y="288032"/>
                  </a:cubicBezTo>
                  <a:cubicBezTo>
                    <a:pt x="4426819" y="232357"/>
                    <a:pt x="4404489" y="192021"/>
                    <a:pt x="4392488" y="144016"/>
                  </a:cubicBezTo>
                  <a:cubicBezTo>
                    <a:pt x="4380487" y="96011"/>
                    <a:pt x="4368485" y="48005"/>
                    <a:pt x="4320480" y="0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483768" y="1700808"/>
              <a:ext cx="4232697" cy="720080"/>
            </a:xfrm>
            <a:custGeom>
              <a:avLst/>
              <a:gdLst>
                <a:gd name="connsiteX0" fmla="*/ 0 w 3564925"/>
                <a:gd name="connsiteY0" fmla="*/ 1408670 h 1408670"/>
                <a:gd name="connsiteX1" fmla="*/ 827903 w 3564925"/>
                <a:gd name="connsiteY1" fmla="*/ 1223319 h 1408670"/>
                <a:gd name="connsiteX2" fmla="*/ 1544595 w 3564925"/>
                <a:gd name="connsiteY2" fmla="*/ 1272746 h 1408670"/>
                <a:gd name="connsiteX3" fmla="*/ 2557849 w 3564925"/>
                <a:gd name="connsiteY3" fmla="*/ 1248032 h 1408670"/>
                <a:gd name="connsiteX4" fmla="*/ 3188043 w 3564925"/>
                <a:gd name="connsiteY4" fmla="*/ 1136822 h 1408670"/>
                <a:gd name="connsiteX5" fmla="*/ 3509319 w 3564925"/>
                <a:gd name="connsiteY5" fmla="*/ 963827 h 1408670"/>
                <a:gd name="connsiteX6" fmla="*/ 3521676 w 3564925"/>
                <a:gd name="connsiteY6" fmla="*/ 716692 h 1408670"/>
                <a:gd name="connsiteX7" fmla="*/ 3373395 w 3564925"/>
                <a:gd name="connsiteY7" fmla="*/ 543697 h 1408670"/>
                <a:gd name="connsiteX8" fmla="*/ 3311611 w 3564925"/>
                <a:gd name="connsiteY8" fmla="*/ 407773 h 1408670"/>
                <a:gd name="connsiteX9" fmla="*/ 3089189 w 3564925"/>
                <a:gd name="connsiteY9" fmla="*/ 247135 h 1408670"/>
                <a:gd name="connsiteX10" fmla="*/ 2879124 w 3564925"/>
                <a:gd name="connsiteY10" fmla="*/ 0 h 1408670"/>
                <a:gd name="connsiteX0" fmla="*/ 0 w 3750655"/>
                <a:gd name="connsiteY0" fmla="*/ 1408670 h 1408670"/>
                <a:gd name="connsiteX1" fmla="*/ 827903 w 3750655"/>
                <a:gd name="connsiteY1" fmla="*/ 1223319 h 1408670"/>
                <a:gd name="connsiteX2" fmla="*/ 1544595 w 3750655"/>
                <a:gd name="connsiteY2" fmla="*/ 1272746 h 1408670"/>
                <a:gd name="connsiteX3" fmla="*/ 2557849 w 3750655"/>
                <a:gd name="connsiteY3" fmla="*/ 1248032 h 1408670"/>
                <a:gd name="connsiteX4" fmla="*/ 3188043 w 3750655"/>
                <a:gd name="connsiteY4" fmla="*/ 1136822 h 1408670"/>
                <a:gd name="connsiteX5" fmla="*/ 3695049 w 3750655"/>
                <a:gd name="connsiteY5" fmla="*/ 1053553 h 1408670"/>
                <a:gd name="connsiteX6" fmla="*/ 3521676 w 3750655"/>
                <a:gd name="connsiteY6" fmla="*/ 716692 h 1408670"/>
                <a:gd name="connsiteX7" fmla="*/ 3373395 w 3750655"/>
                <a:gd name="connsiteY7" fmla="*/ 543697 h 1408670"/>
                <a:gd name="connsiteX8" fmla="*/ 3311611 w 3750655"/>
                <a:gd name="connsiteY8" fmla="*/ 407773 h 1408670"/>
                <a:gd name="connsiteX9" fmla="*/ 3089189 w 3750655"/>
                <a:gd name="connsiteY9" fmla="*/ 247135 h 1408670"/>
                <a:gd name="connsiteX10" fmla="*/ 2879124 w 3750655"/>
                <a:gd name="connsiteY10" fmla="*/ 0 h 1408670"/>
                <a:gd name="connsiteX0" fmla="*/ 0 w 4252714"/>
                <a:gd name="connsiteY0" fmla="*/ 1408670 h 1408670"/>
                <a:gd name="connsiteX1" fmla="*/ 827903 w 4252714"/>
                <a:gd name="connsiteY1" fmla="*/ 1223319 h 1408670"/>
                <a:gd name="connsiteX2" fmla="*/ 1544595 w 4252714"/>
                <a:gd name="connsiteY2" fmla="*/ 1272746 h 1408670"/>
                <a:gd name="connsiteX3" fmla="*/ 2557849 w 4252714"/>
                <a:gd name="connsiteY3" fmla="*/ 1248032 h 1408670"/>
                <a:gd name="connsiteX4" fmla="*/ 3188043 w 4252714"/>
                <a:gd name="connsiteY4" fmla="*/ 1136822 h 1408670"/>
                <a:gd name="connsiteX5" fmla="*/ 3695049 w 4252714"/>
                <a:gd name="connsiteY5" fmla="*/ 1053553 h 1408670"/>
                <a:gd name="connsiteX6" fmla="*/ 4199105 w 4252714"/>
                <a:gd name="connsiteY6" fmla="*/ 765521 h 1408670"/>
                <a:gd name="connsiteX7" fmla="*/ 3373395 w 4252714"/>
                <a:gd name="connsiteY7" fmla="*/ 543697 h 1408670"/>
                <a:gd name="connsiteX8" fmla="*/ 3311611 w 4252714"/>
                <a:gd name="connsiteY8" fmla="*/ 407773 h 1408670"/>
                <a:gd name="connsiteX9" fmla="*/ 3089189 w 4252714"/>
                <a:gd name="connsiteY9" fmla="*/ 247135 h 1408670"/>
                <a:gd name="connsiteX10" fmla="*/ 2879124 w 4252714"/>
                <a:gd name="connsiteY10" fmla="*/ 0 h 1408670"/>
                <a:gd name="connsiteX0" fmla="*/ 0 w 4275012"/>
                <a:gd name="connsiteY0" fmla="*/ 1408670 h 1408670"/>
                <a:gd name="connsiteX1" fmla="*/ 827903 w 4275012"/>
                <a:gd name="connsiteY1" fmla="*/ 1223319 h 1408670"/>
                <a:gd name="connsiteX2" fmla="*/ 1544595 w 4275012"/>
                <a:gd name="connsiteY2" fmla="*/ 1272746 h 1408670"/>
                <a:gd name="connsiteX3" fmla="*/ 2557849 w 4275012"/>
                <a:gd name="connsiteY3" fmla="*/ 1248032 h 1408670"/>
                <a:gd name="connsiteX4" fmla="*/ 3188043 w 4275012"/>
                <a:gd name="connsiteY4" fmla="*/ 1136822 h 1408670"/>
                <a:gd name="connsiteX5" fmla="*/ 3695049 w 4275012"/>
                <a:gd name="connsiteY5" fmla="*/ 1053553 h 1408670"/>
                <a:gd name="connsiteX6" fmla="*/ 4199105 w 4275012"/>
                <a:gd name="connsiteY6" fmla="*/ 765521 h 1408670"/>
                <a:gd name="connsiteX7" fmla="*/ 4127096 w 4275012"/>
                <a:gd name="connsiteY7" fmla="*/ 549497 h 1408670"/>
                <a:gd name="connsiteX8" fmla="*/ 3311611 w 4275012"/>
                <a:gd name="connsiteY8" fmla="*/ 407773 h 1408670"/>
                <a:gd name="connsiteX9" fmla="*/ 3089189 w 4275012"/>
                <a:gd name="connsiteY9" fmla="*/ 247135 h 1408670"/>
                <a:gd name="connsiteX10" fmla="*/ 2879124 w 4275012"/>
                <a:gd name="connsiteY10" fmla="*/ 0 h 1408670"/>
                <a:gd name="connsiteX0" fmla="*/ 0 w 4300080"/>
                <a:gd name="connsiteY0" fmla="*/ 1408670 h 1408670"/>
                <a:gd name="connsiteX1" fmla="*/ 827903 w 4300080"/>
                <a:gd name="connsiteY1" fmla="*/ 1223319 h 1408670"/>
                <a:gd name="connsiteX2" fmla="*/ 1544595 w 4300080"/>
                <a:gd name="connsiteY2" fmla="*/ 1272746 h 1408670"/>
                <a:gd name="connsiteX3" fmla="*/ 2557849 w 4300080"/>
                <a:gd name="connsiteY3" fmla="*/ 1248032 h 1408670"/>
                <a:gd name="connsiteX4" fmla="*/ 3188043 w 4300080"/>
                <a:gd name="connsiteY4" fmla="*/ 1136822 h 1408670"/>
                <a:gd name="connsiteX5" fmla="*/ 3695049 w 4300080"/>
                <a:gd name="connsiteY5" fmla="*/ 1053553 h 1408670"/>
                <a:gd name="connsiteX6" fmla="*/ 4199105 w 4300080"/>
                <a:gd name="connsiteY6" fmla="*/ 765521 h 1408670"/>
                <a:gd name="connsiteX7" fmla="*/ 4127096 w 4300080"/>
                <a:gd name="connsiteY7" fmla="*/ 549497 h 1408670"/>
                <a:gd name="connsiteX8" fmla="*/ 4127096 w 4300080"/>
                <a:gd name="connsiteY8" fmla="*/ 477489 h 1408670"/>
                <a:gd name="connsiteX9" fmla="*/ 3089189 w 4300080"/>
                <a:gd name="connsiteY9" fmla="*/ 247135 h 1408670"/>
                <a:gd name="connsiteX10" fmla="*/ 2879124 w 4300080"/>
                <a:gd name="connsiteY10" fmla="*/ 0 h 1408670"/>
                <a:gd name="connsiteX0" fmla="*/ 0 w 4300080"/>
                <a:gd name="connsiteY0" fmla="*/ 1161535 h 1161535"/>
                <a:gd name="connsiteX1" fmla="*/ 827903 w 4300080"/>
                <a:gd name="connsiteY1" fmla="*/ 976184 h 1161535"/>
                <a:gd name="connsiteX2" fmla="*/ 1544595 w 4300080"/>
                <a:gd name="connsiteY2" fmla="*/ 1025611 h 1161535"/>
                <a:gd name="connsiteX3" fmla="*/ 2557849 w 4300080"/>
                <a:gd name="connsiteY3" fmla="*/ 1000897 h 1161535"/>
                <a:gd name="connsiteX4" fmla="*/ 3188043 w 4300080"/>
                <a:gd name="connsiteY4" fmla="*/ 889687 h 1161535"/>
                <a:gd name="connsiteX5" fmla="*/ 3695049 w 4300080"/>
                <a:gd name="connsiteY5" fmla="*/ 806418 h 1161535"/>
                <a:gd name="connsiteX6" fmla="*/ 4199105 w 4300080"/>
                <a:gd name="connsiteY6" fmla="*/ 518386 h 1161535"/>
                <a:gd name="connsiteX7" fmla="*/ 4127096 w 4300080"/>
                <a:gd name="connsiteY7" fmla="*/ 302362 h 1161535"/>
                <a:gd name="connsiteX8" fmla="*/ 4127096 w 4300080"/>
                <a:gd name="connsiteY8" fmla="*/ 230354 h 1161535"/>
                <a:gd name="connsiteX9" fmla="*/ 3089189 w 4300080"/>
                <a:gd name="connsiteY9" fmla="*/ 0 h 1161535"/>
                <a:gd name="connsiteX0" fmla="*/ 0 w 4300080"/>
                <a:gd name="connsiteY0" fmla="*/ 931181 h 931181"/>
                <a:gd name="connsiteX1" fmla="*/ 827903 w 4300080"/>
                <a:gd name="connsiteY1" fmla="*/ 745830 h 931181"/>
                <a:gd name="connsiteX2" fmla="*/ 1544595 w 4300080"/>
                <a:gd name="connsiteY2" fmla="*/ 795257 h 931181"/>
                <a:gd name="connsiteX3" fmla="*/ 2557849 w 4300080"/>
                <a:gd name="connsiteY3" fmla="*/ 770543 h 931181"/>
                <a:gd name="connsiteX4" fmla="*/ 3188043 w 4300080"/>
                <a:gd name="connsiteY4" fmla="*/ 659333 h 931181"/>
                <a:gd name="connsiteX5" fmla="*/ 3695049 w 4300080"/>
                <a:gd name="connsiteY5" fmla="*/ 576064 h 931181"/>
                <a:gd name="connsiteX6" fmla="*/ 4199105 w 4300080"/>
                <a:gd name="connsiteY6" fmla="*/ 288032 h 931181"/>
                <a:gd name="connsiteX7" fmla="*/ 4127096 w 4300080"/>
                <a:gd name="connsiteY7" fmla="*/ 72008 h 931181"/>
                <a:gd name="connsiteX8" fmla="*/ 4127096 w 4300080"/>
                <a:gd name="connsiteY8" fmla="*/ 0 h 931181"/>
                <a:gd name="connsiteX0" fmla="*/ 0 w 4271113"/>
                <a:gd name="connsiteY0" fmla="*/ 1003189 h 1003189"/>
                <a:gd name="connsiteX1" fmla="*/ 827903 w 4271113"/>
                <a:gd name="connsiteY1" fmla="*/ 817838 h 1003189"/>
                <a:gd name="connsiteX2" fmla="*/ 1544595 w 4271113"/>
                <a:gd name="connsiteY2" fmla="*/ 867265 h 1003189"/>
                <a:gd name="connsiteX3" fmla="*/ 2557849 w 4271113"/>
                <a:gd name="connsiteY3" fmla="*/ 842551 h 1003189"/>
                <a:gd name="connsiteX4" fmla="*/ 3188043 w 4271113"/>
                <a:gd name="connsiteY4" fmla="*/ 731341 h 1003189"/>
                <a:gd name="connsiteX5" fmla="*/ 3695049 w 4271113"/>
                <a:gd name="connsiteY5" fmla="*/ 648072 h 1003189"/>
                <a:gd name="connsiteX6" fmla="*/ 4199105 w 4271113"/>
                <a:gd name="connsiteY6" fmla="*/ 360040 h 1003189"/>
                <a:gd name="connsiteX7" fmla="*/ 4127096 w 4271113"/>
                <a:gd name="connsiteY7" fmla="*/ 144016 h 1003189"/>
                <a:gd name="connsiteX8" fmla="*/ 3983080 w 4271113"/>
                <a:gd name="connsiteY8" fmla="*/ 0 h 1003189"/>
                <a:gd name="connsiteX0" fmla="*/ 0 w 4271113"/>
                <a:gd name="connsiteY0" fmla="*/ 1003189 h 1003189"/>
                <a:gd name="connsiteX1" fmla="*/ 827903 w 4271113"/>
                <a:gd name="connsiteY1" fmla="*/ 817838 h 1003189"/>
                <a:gd name="connsiteX2" fmla="*/ 1544595 w 4271113"/>
                <a:gd name="connsiteY2" fmla="*/ 867265 h 1003189"/>
                <a:gd name="connsiteX3" fmla="*/ 2557849 w 4271113"/>
                <a:gd name="connsiteY3" fmla="*/ 842551 h 1003189"/>
                <a:gd name="connsiteX4" fmla="*/ 3188043 w 4271113"/>
                <a:gd name="connsiteY4" fmla="*/ 731341 h 1003189"/>
                <a:gd name="connsiteX5" fmla="*/ 3695049 w 4271113"/>
                <a:gd name="connsiteY5" fmla="*/ 648072 h 1003189"/>
                <a:gd name="connsiteX6" fmla="*/ 4199105 w 4271113"/>
                <a:gd name="connsiteY6" fmla="*/ 360040 h 1003189"/>
                <a:gd name="connsiteX7" fmla="*/ 4127096 w 4271113"/>
                <a:gd name="connsiteY7" fmla="*/ 144016 h 1003189"/>
                <a:gd name="connsiteX8" fmla="*/ 3983080 w 4271113"/>
                <a:gd name="connsiteY8" fmla="*/ 0 h 1003189"/>
                <a:gd name="connsiteX0" fmla="*/ 0 w 4283114"/>
                <a:gd name="connsiteY0" fmla="*/ 1003189 h 1003189"/>
                <a:gd name="connsiteX1" fmla="*/ 827903 w 4283114"/>
                <a:gd name="connsiteY1" fmla="*/ 817838 h 1003189"/>
                <a:gd name="connsiteX2" fmla="*/ 1544595 w 4283114"/>
                <a:gd name="connsiteY2" fmla="*/ 867265 h 1003189"/>
                <a:gd name="connsiteX3" fmla="*/ 2557849 w 4283114"/>
                <a:gd name="connsiteY3" fmla="*/ 842551 h 1003189"/>
                <a:gd name="connsiteX4" fmla="*/ 3188043 w 4283114"/>
                <a:gd name="connsiteY4" fmla="*/ 731341 h 1003189"/>
                <a:gd name="connsiteX5" fmla="*/ 3695049 w 4283114"/>
                <a:gd name="connsiteY5" fmla="*/ 648072 h 1003189"/>
                <a:gd name="connsiteX6" fmla="*/ 4199105 w 4283114"/>
                <a:gd name="connsiteY6" fmla="*/ 360040 h 1003189"/>
                <a:gd name="connsiteX7" fmla="*/ 4199105 w 4283114"/>
                <a:gd name="connsiteY7" fmla="*/ 144016 h 1003189"/>
                <a:gd name="connsiteX8" fmla="*/ 3983080 w 4283114"/>
                <a:gd name="connsiteY8" fmla="*/ 0 h 1003189"/>
                <a:gd name="connsiteX0" fmla="*/ 0 w 4283114"/>
                <a:gd name="connsiteY0" fmla="*/ 1003189 h 1003189"/>
                <a:gd name="connsiteX1" fmla="*/ 827903 w 4283114"/>
                <a:gd name="connsiteY1" fmla="*/ 817838 h 1003189"/>
                <a:gd name="connsiteX2" fmla="*/ 1544595 w 4283114"/>
                <a:gd name="connsiteY2" fmla="*/ 867265 h 1003189"/>
                <a:gd name="connsiteX3" fmla="*/ 2557849 w 4283114"/>
                <a:gd name="connsiteY3" fmla="*/ 842551 h 1003189"/>
                <a:gd name="connsiteX4" fmla="*/ 3190992 w 4283114"/>
                <a:gd name="connsiteY4" fmla="*/ 792088 h 1003189"/>
                <a:gd name="connsiteX5" fmla="*/ 3695049 w 4283114"/>
                <a:gd name="connsiteY5" fmla="*/ 648072 h 1003189"/>
                <a:gd name="connsiteX6" fmla="*/ 4199105 w 4283114"/>
                <a:gd name="connsiteY6" fmla="*/ 360040 h 1003189"/>
                <a:gd name="connsiteX7" fmla="*/ 4199105 w 4283114"/>
                <a:gd name="connsiteY7" fmla="*/ 144016 h 1003189"/>
                <a:gd name="connsiteX8" fmla="*/ 3983080 w 4283114"/>
                <a:gd name="connsiteY8" fmla="*/ 0 h 1003189"/>
                <a:gd name="connsiteX0" fmla="*/ 0 w 4271113"/>
                <a:gd name="connsiteY0" fmla="*/ 1003189 h 1003189"/>
                <a:gd name="connsiteX1" fmla="*/ 827903 w 4271113"/>
                <a:gd name="connsiteY1" fmla="*/ 817838 h 1003189"/>
                <a:gd name="connsiteX2" fmla="*/ 1544595 w 4271113"/>
                <a:gd name="connsiteY2" fmla="*/ 867265 h 1003189"/>
                <a:gd name="connsiteX3" fmla="*/ 2557849 w 4271113"/>
                <a:gd name="connsiteY3" fmla="*/ 842551 h 1003189"/>
                <a:gd name="connsiteX4" fmla="*/ 3190992 w 4271113"/>
                <a:gd name="connsiteY4" fmla="*/ 792088 h 1003189"/>
                <a:gd name="connsiteX5" fmla="*/ 3767056 w 4271113"/>
                <a:gd name="connsiteY5" fmla="*/ 720080 h 1003189"/>
                <a:gd name="connsiteX6" fmla="*/ 4199105 w 4271113"/>
                <a:gd name="connsiteY6" fmla="*/ 360040 h 1003189"/>
                <a:gd name="connsiteX7" fmla="*/ 4199105 w 4271113"/>
                <a:gd name="connsiteY7" fmla="*/ 144016 h 1003189"/>
                <a:gd name="connsiteX8" fmla="*/ 3983080 w 4271113"/>
                <a:gd name="connsiteY8" fmla="*/ 0 h 1003189"/>
                <a:gd name="connsiteX0" fmla="*/ 0 w 4235109"/>
                <a:gd name="connsiteY0" fmla="*/ 1003189 h 1003189"/>
                <a:gd name="connsiteX1" fmla="*/ 827903 w 4235109"/>
                <a:gd name="connsiteY1" fmla="*/ 817838 h 1003189"/>
                <a:gd name="connsiteX2" fmla="*/ 1544595 w 4235109"/>
                <a:gd name="connsiteY2" fmla="*/ 867265 h 1003189"/>
                <a:gd name="connsiteX3" fmla="*/ 2557849 w 4235109"/>
                <a:gd name="connsiteY3" fmla="*/ 842551 h 1003189"/>
                <a:gd name="connsiteX4" fmla="*/ 3190992 w 4235109"/>
                <a:gd name="connsiteY4" fmla="*/ 792088 h 1003189"/>
                <a:gd name="connsiteX5" fmla="*/ 3767056 w 4235109"/>
                <a:gd name="connsiteY5" fmla="*/ 720080 h 1003189"/>
                <a:gd name="connsiteX6" fmla="*/ 4127097 w 4235109"/>
                <a:gd name="connsiteY6" fmla="*/ 576064 h 1003189"/>
                <a:gd name="connsiteX7" fmla="*/ 4199105 w 4235109"/>
                <a:gd name="connsiteY7" fmla="*/ 360040 h 1003189"/>
                <a:gd name="connsiteX8" fmla="*/ 4199105 w 4235109"/>
                <a:gd name="connsiteY8" fmla="*/ 144016 h 1003189"/>
                <a:gd name="connsiteX9" fmla="*/ 3983080 w 4235109"/>
                <a:gd name="connsiteY9" fmla="*/ 0 h 1003189"/>
                <a:gd name="connsiteX0" fmla="*/ 0 w 4427130"/>
                <a:gd name="connsiteY0" fmla="*/ 1003189 h 1003189"/>
                <a:gd name="connsiteX1" fmla="*/ 827903 w 4427130"/>
                <a:gd name="connsiteY1" fmla="*/ 817838 h 1003189"/>
                <a:gd name="connsiteX2" fmla="*/ 1544595 w 4427130"/>
                <a:gd name="connsiteY2" fmla="*/ 867265 h 1003189"/>
                <a:gd name="connsiteX3" fmla="*/ 2557849 w 4427130"/>
                <a:gd name="connsiteY3" fmla="*/ 842551 h 1003189"/>
                <a:gd name="connsiteX4" fmla="*/ 3190992 w 4427130"/>
                <a:gd name="connsiteY4" fmla="*/ 792088 h 1003189"/>
                <a:gd name="connsiteX5" fmla="*/ 3767056 w 4427130"/>
                <a:gd name="connsiteY5" fmla="*/ 720080 h 1003189"/>
                <a:gd name="connsiteX6" fmla="*/ 4127097 w 4427130"/>
                <a:gd name="connsiteY6" fmla="*/ 576064 h 1003189"/>
                <a:gd name="connsiteX7" fmla="*/ 4415129 w 4427130"/>
                <a:gd name="connsiteY7" fmla="*/ 360040 h 1003189"/>
                <a:gd name="connsiteX8" fmla="*/ 4199105 w 4427130"/>
                <a:gd name="connsiteY8" fmla="*/ 144016 h 1003189"/>
                <a:gd name="connsiteX9" fmla="*/ 3983080 w 4427130"/>
                <a:gd name="connsiteY9" fmla="*/ 0 h 1003189"/>
                <a:gd name="connsiteX0" fmla="*/ 0 w 4427130"/>
                <a:gd name="connsiteY0" fmla="*/ 1003189 h 1003189"/>
                <a:gd name="connsiteX1" fmla="*/ 827903 w 4427130"/>
                <a:gd name="connsiteY1" fmla="*/ 817838 h 1003189"/>
                <a:gd name="connsiteX2" fmla="*/ 1544595 w 4427130"/>
                <a:gd name="connsiteY2" fmla="*/ 867265 h 1003189"/>
                <a:gd name="connsiteX3" fmla="*/ 2557849 w 4427130"/>
                <a:gd name="connsiteY3" fmla="*/ 842551 h 1003189"/>
                <a:gd name="connsiteX4" fmla="*/ 3190992 w 4427130"/>
                <a:gd name="connsiteY4" fmla="*/ 792088 h 1003189"/>
                <a:gd name="connsiteX5" fmla="*/ 3767056 w 4427130"/>
                <a:gd name="connsiteY5" fmla="*/ 720080 h 1003189"/>
                <a:gd name="connsiteX6" fmla="*/ 4127097 w 4427130"/>
                <a:gd name="connsiteY6" fmla="*/ 576064 h 1003189"/>
                <a:gd name="connsiteX7" fmla="*/ 4271112 w 4427130"/>
                <a:gd name="connsiteY7" fmla="*/ 576064 h 1003189"/>
                <a:gd name="connsiteX8" fmla="*/ 4415129 w 4427130"/>
                <a:gd name="connsiteY8" fmla="*/ 360040 h 1003189"/>
                <a:gd name="connsiteX9" fmla="*/ 4199105 w 4427130"/>
                <a:gd name="connsiteY9" fmla="*/ 144016 h 1003189"/>
                <a:gd name="connsiteX10" fmla="*/ 3983080 w 4427130"/>
                <a:gd name="connsiteY10" fmla="*/ 0 h 1003189"/>
                <a:gd name="connsiteX0" fmla="*/ 0 w 4427130"/>
                <a:gd name="connsiteY0" fmla="*/ 1003189 h 1003189"/>
                <a:gd name="connsiteX1" fmla="*/ 827903 w 4427130"/>
                <a:gd name="connsiteY1" fmla="*/ 817838 h 1003189"/>
                <a:gd name="connsiteX2" fmla="*/ 1544595 w 4427130"/>
                <a:gd name="connsiteY2" fmla="*/ 867265 h 1003189"/>
                <a:gd name="connsiteX3" fmla="*/ 2557849 w 4427130"/>
                <a:gd name="connsiteY3" fmla="*/ 842551 h 1003189"/>
                <a:gd name="connsiteX4" fmla="*/ 3190992 w 4427130"/>
                <a:gd name="connsiteY4" fmla="*/ 792088 h 1003189"/>
                <a:gd name="connsiteX5" fmla="*/ 3767056 w 4427130"/>
                <a:gd name="connsiteY5" fmla="*/ 720080 h 1003189"/>
                <a:gd name="connsiteX6" fmla="*/ 4271112 w 4427130"/>
                <a:gd name="connsiteY6" fmla="*/ 576064 h 1003189"/>
                <a:gd name="connsiteX7" fmla="*/ 4415129 w 4427130"/>
                <a:gd name="connsiteY7" fmla="*/ 360040 h 1003189"/>
                <a:gd name="connsiteX8" fmla="*/ 4199105 w 4427130"/>
                <a:gd name="connsiteY8" fmla="*/ 144016 h 1003189"/>
                <a:gd name="connsiteX9" fmla="*/ 3983080 w 4427130"/>
                <a:gd name="connsiteY9" fmla="*/ 0 h 1003189"/>
                <a:gd name="connsiteX0" fmla="*/ 0 w 4427130"/>
                <a:gd name="connsiteY0" fmla="*/ 1003189 h 1003189"/>
                <a:gd name="connsiteX1" fmla="*/ 827903 w 4427130"/>
                <a:gd name="connsiteY1" fmla="*/ 817838 h 1003189"/>
                <a:gd name="connsiteX2" fmla="*/ 1544595 w 4427130"/>
                <a:gd name="connsiteY2" fmla="*/ 867265 h 1003189"/>
                <a:gd name="connsiteX3" fmla="*/ 2557849 w 4427130"/>
                <a:gd name="connsiteY3" fmla="*/ 842551 h 1003189"/>
                <a:gd name="connsiteX4" fmla="*/ 3190992 w 4427130"/>
                <a:gd name="connsiteY4" fmla="*/ 792088 h 1003189"/>
                <a:gd name="connsiteX5" fmla="*/ 3767056 w 4427130"/>
                <a:gd name="connsiteY5" fmla="*/ 720080 h 1003189"/>
                <a:gd name="connsiteX6" fmla="*/ 4271112 w 4427130"/>
                <a:gd name="connsiteY6" fmla="*/ 576064 h 1003189"/>
                <a:gd name="connsiteX7" fmla="*/ 4415129 w 4427130"/>
                <a:gd name="connsiteY7" fmla="*/ 360040 h 1003189"/>
                <a:gd name="connsiteX8" fmla="*/ 4343120 w 4427130"/>
                <a:gd name="connsiteY8" fmla="*/ 72008 h 1003189"/>
                <a:gd name="connsiteX9" fmla="*/ 3983080 w 4427130"/>
                <a:gd name="connsiteY9" fmla="*/ 0 h 1003189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144016 h 1075197"/>
                <a:gd name="connsiteX9" fmla="*/ 4055088 w 4427130"/>
                <a:gd name="connsiteY9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288032 h 1075197"/>
                <a:gd name="connsiteX9" fmla="*/ 4343120 w 4427130"/>
                <a:gd name="connsiteY9" fmla="*/ 144016 h 1075197"/>
                <a:gd name="connsiteX10" fmla="*/ 4055088 w 4427130"/>
                <a:gd name="connsiteY10" fmla="*/ 0 h 1075197"/>
                <a:gd name="connsiteX0" fmla="*/ 0 w 4427130"/>
                <a:gd name="connsiteY0" fmla="*/ 1075197 h 1075197"/>
                <a:gd name="connsiteX1" fmla="*/ 827903 w 4427130"/>
                <a:gd name="connsiteY1" fmla="*/ 889846 h 1075197"/>
                <a:gd name="connsiteX2" fmla="*/ 1544595 w 4427130"/>
                <a:gd name="connsiteY2" fmla="*/ 939273 h 1075197"/>
                <a:gd name="connsiteX3" fmla="*/ 2557849 w 4427130"/>
                <a:gd name="connsiteY3" fmla="*/ 914559 h 1075197"/>
                <a:gd name="connsiteX4" fmla="*/ 3190992 w 4427130"/>
                <a:gd name="connsiteY4" fmla="*/ 864096 h 1075197"/>
                <a:gd name="connsiteX5" fmla="*/ 3767056 w 4427130"/>
                <a:gd name="connsiteY5" fmla="*/ 792088 h 1075197"/>
                <a:gd name="connsiteX6" fmla="*/ 4271112 w 4427130"/>
                <a:gd name="connsiteY6" fmla="*/ 648072 h 1075197"/>
                <a:gd name="connsiteX7" fmla="*/ 4415129 w 4427130"/>
                <a:gd name="connsiteY7" fmla="*/ 432048 h 1075197"/>
                <a:gd name="connsiteX8" fmla="*/ 4343120 w 4427130"/>
                <a:gd name="connsiteY8" fmla="*/ 288032 h 1075197"/>
                <a:gd name="connsiteX9" fmla="*/ 4271112 w 4427130"/>
                <a:gd name="connsiteY9" fmla="*/ 144016 h 1075197"/>
                <a:gd name="connsiteX10" fmla="*/ 4055088 w 4427130"/>
                <a:gd name="connsiteY10" fmla="*/ 0 h 1075197"/>
                <a:gd name="connsiteX0" fmla="*/ 0 w 4439132"/>
                <a:gd name="connsiteY0" fmla="*/ 1075197 h 1075197"/>
                <a:gd name="connsiteX1" fmla="*/ 827903 w 4439132"/>
                <a:gd name="connsiteY1" fmla="*/ 889846 h 1075197"/>
                <a:gd name="connsiteX2" fmla="*/ 1544595 w 4439132"/>
                <a:gd name="connsiteY2" fmla="*/ 939273 h 1075197"/>
                <a:gd name="connsiteX3" fmla="*/ 2557849 w 4439132"/>
                <a:gd name="connsiteY3" fmla="*/ 914559 h 1075197"/>
                <a:gd name="connsiteX4" fmla="*/ 3190992 w 4439132"/>
                <a:gd name="connsiteY4" fmla="*/ 864096 h 1075197"/>
                <a:gd name="connsiteX5" fmla="*/ 3767056 w 4439132"/>
                <a:gd name="connsiteY5" fmla="*/ 792088 h 1075197"/>
                <a:gd name="connsiteX6" fmla="*/ 4199104 w 4439132"/>
                <a:gd name="connsiteY6" fmla="*/ 648072 h 1075197"/>
                <a:gd name="connsiteX7" fmla="*/ 4415129 w 4439132"/>
                <a:gd name="connsiteY7" fmla="*/ 432048 h 1075197"/>
                <a:gd name="connsiteX8" fmla="*/ 4343120 w 4439132"/>
                <a:gd name="connsiteY8" fmla="*/ 288032 h 1075197"/>
                <a:gd name="connsiteX9" fmla="*/ 4271112 w 4439132"/>
                <a:gd name="connsiteY9" fmla="*/ 144016 h 1075197"/>
                <a:gd name="connsiteX10" fmla="*/ 4055088 w 4439132"/>
                <a:gd name="connsiteY10" fmla="*/ 0 h 1075197"/>
                <a:gd name="connsiteX0" fmla="*/ 0 w 4367123"/>
                <a:gd name="connsiteY0" fmla="*/ 1075197 h 1075197"/>
                <a:gd name="connsiteX1" fmla="*/ 827903 w 4367123"/>
                <a:gd name="connsiteY1" fmla="*/ 889846 h 1075197"/>
                <a:gd name="connsiteX2" fmla="*/ 1544595 w 4367123"/>
                <a:gd name="connsiteY2" fmla="*/ 939273 h 1075197"/>
                <a:gd name="connsiteX3" fmla="*/ 2557849 w 4367123"/>
                <a:gd name="connsiteY3" fmla="*/ 914559 h 1075197"/>
                <a:gd name="connsiteX4" fmla="*/ 3190992 w 4367123"/>
                <a:gd name="connsiteY4" fmla="*/ 864096 h 1075197"/>
                <a:gd name="connsiteX5" fmla="*/ 3767056 w 4367123"/>
                <a:gd name="connsiteY5" fmla="*/ 792088 h 1075197"/>
                <a:gd name="connsiteX6" fmla="*/ 4199104 w 4367123"/>
                <a:gd name="connsiteY6" fmla="*/ 648072 h 1075197"/>
                <a:gd name="connsiteX7" fmla="*/ 4343120 w 4367123"/>
                <a:gd name="connsiteY7" fmla="*/ 432048 h 1075197"/>
                <a:gd name="connsiteX8" fmla="*/ 4343120 w 4367123"/>
                <a:gd name="connsiteY8" fmla="*/ 288032 h 1075197"/>
                <a:gd name="connsiteX9" fmla="*/ 4271112 w 4367123"/>
                <a:gd name="connsiteY9" fmla="*/ 144016 h 1075197"/>
                <a:gd name="connsiteX10" fmla="*/ 4055088 w 4367123"/>
                <a:gd name="connsiteY10" fmla="*/ 0 h 1075197"/>
                <a:gd name="connsiteX0" fmla="*/ 0 w 4367123"/>
                <a:gd name="connsiteY0" fmla="*/ 931181 h 931181"/>
                <a:gd name="connsiteX1" fmla="*/ 827903 w 4367123"/>
                <a:gd name="connsiteY1" fmla="*/ 745830 h 931181"/>
                <a:gd name="connsiteX2" fmla="*/ 1544595 w 4367123"/>
                <a:gd name="connsiteY2" fmla="*/ 795257 h 931181"/>
                <a:gd name="connsiteX3" fmla="*/ 2557849 w 4367123"/>
                <a:gd name="connsiteY3" fmla="*/ 770543 h 931181"/>
                <a:gd name="connsiteX4" fmla="*/ 3190992 w 4367123"/>
                <a:gd name="connsiteY4" fmla="*/ 720080 h 931181"/>
                <a:gd name="connsiteX5" fmla="*/ 3767056 w 4367123"/>
                <a:gd name="connsiteY5" fmla="*/ 648072 h 931181"/>
                <a:gd name="connsiteX6" fmla="*/ 4199104 w 4367123"/>
                <a:gd name="connsiteY6" fmla="*/ 504056 h 931181"/>
                <a:gd name="connsiteX7" fmla="*/ 4343120 w 4367123"/>
                <a:gd name="connsiteY7" fmla="*/ 288032 h 931181"/>
                <a:gd name="connsiteX8" fmla="*/ 4343120 w 4367123"/>
                <a:gd name="connsiteY8" fmla="*/ 144016 h 931181"/>
                <a:gd name="connsiteX9" fmla="*/ 4271112 w 4367123"/>
                <a:gd name="connsiteY9" fmla="*/ 0 h 931181"/>
                <a:gd name="connsiteX0" fmla="*/ 0 w 4368485"/>
                <a:gd name="connsiteY0" fmla="*/ 931181 h 931181"/>
                <a:gd name="connsiteX1" fmla="*/ 827903 w 4368485"/>
                <a:gd name="connsiteY1" fmla="*/ 745830 h 931181"/>
                <a:gd name="connsiteX2" fmla="*/ 1544595 w 4368485"/>
                <a:gd name="connsiteY2" fmla="*/ 795257 h 931181"/>
                <a:gd name="connsiteX3" fmla="*/ 2557849 w 4368485"/>
                <a:gd name="connsiteY3" fmla="*/ 770543 h 931181"/>
                <a:gd name="connsiteX4" fmla="*/ 3190992 w 4368485"/>
                <a:gd name="connsiteY4" fmla="*/ 720080 h 931181"/>
                <a:gd name="connsiteX5" fmla="*/ 3767056 w 4368485"/>
                <a:gd name="connsiteY5" fmla="*/ 648072 h 931181"/>
                <a:gd name="connsiteX6" fmla="*/ 4199104 w 4368485"/>
                <a:gd name="connsiteY6" fmla="*/ 504056 h 931181"/>
                <a:gd name="connsiteX7" fmla="*/ 4343120 w 4368485"/>
                <a:gd name="connsiteY7" fmla="*/ 288032 h 931181"/>
                <a:gd name="connsiteX8" fmla="*/ 4343120 w 4368485"/>
                <a:gd name="connsiteY8" fmla="*/ 144016 h 931181"/>
                <a:gd name="connsiteX9" fmla="*/ 4320480 w 4368485"/>
                <a:gd name="connsiteY9" fmla="*/ 0 h 931181"/>
                <a:gd name="connsiteX0" fmla="*/ 0 w 4396261"/>
                <a:gd name="connsiteY0" fmla="*/ 931181 h 931181"/>
                <a:gd name="connsiteX1" fmla="*/ 827903 w 4396261"/>
                <a:gd name="connsiteY1" fmla="*/ 745830 h 931181"/>
                <a:gd name="connsiteX2" fmla="*/ 1544595 w 4396261"/>
                <a:gd name="connsiteY2" fmla="*/ 795257 h 931181"/>
                <a:gd name="connsiteX3" fmla="*/ 2557849 w 4396261"/>
                <a:gd name="connsiteY3" fmla="*/ 770543 h 931181"/>
                <a:gd name="connsiteX4" fmla="*/ 3190992 w 4396261"/>
                <a:gd name="connsiteY4" fmla="*/ 720080 h 931181"/>
                <a:gd name="connsiteX5" fmla="*/ 3767056 w 4396261"/>
                <a:gd name="connsiteY5" fmla="*/ 648072 h 931181"/>
                <a:gd name="connsiteX6" fmla="*/ 4199104 w 4396261"/>
                <a:gd name="connsiteY6" fmla="*/ 504056 h 931181"/>
                <a:gd name="connsiteX7" fmla="*/ 4343120 w 4396261"/>
                <a:gd name="connsiteY7" fmla="*/ 288032 h 931181"/>
                <a:gd name="connsiteX8" fmla="*/ 4392488 w 4396261"/>
                <a:gd name="connsiteY8" fmla="*/ 144016 h 931181"/>
                <a:gd name="connsiteX9" fmla="*/ 4320480 w 4396261"/>
                <a:gd name="connsiteY9" fmla="*/ 0 h 931181"/>
                <a:gd name="connsiteX0" fmla="*/ 0 w 4424719"/>
                <a:gd name="connsiteY0" fmla="*/ 931181 h 931181"/>
                <a:gd name="connsiteX1" fmla="*/ 827903 w 4424719"/>
                <a:gd name="connsiteY1" fmla="*/ 745830 h 931181"/>
                <a:gd name="connsiteX2" fmla="*/ 1544595 w 4424719"/>
                <a:gd name="connsiteY2" fmla="*/ 795257 h 931181"/>
                <a:gd name="connsiteX3" fmla="*/ 2557849 w 4424719"/>
                <a:gd name="connsiteY3" fmla="*/ 770543 h 931181"/>
                <a:gd name="connsiteX4" fmla="*/ 3190992 w 4424719"/>
                <a:gd name="connsiteY4" fmla="*/ 720080 h 931181"/>
                <a:gd name="connsiteX5" fmla="*/ 3767056 w 4424719"/>
                <a:gd name="connsiteY5" fmla="*/ 648072 h 931181"/>
                <a:gd name="connsiteX6" fmla="*/ 4199104 w 4424719"/>
                <a:gd name="connsiteY6" fmla="*/ 504056 h 931181"/>
                <a:gd name="connsiteX7" fmla="*/ 4392488 w 4424719"/>
                <a:gd name="connsiteY7" fmla="*/ 288032 h 931181"/>
                <a:gd name="connsiteX8" fmla="*/ 4392488 w 4424719"/>
                <a:gd name="connsiteY8" fmla="*/ 144016 h 931181"/>
                <a:gd name="connsiteX9" fmla="*/ 4320480 w 4424719"/>
                <a:gd name="connsiteY9" fmla="*/ 0 h 931181"/>
                <a:gd name="connsiteX0" fmla="*/ 0 w 4426819"/>
                <a:gd name="connsiteY0" fmla="*/ 931181 h 931181"/>
                <a:gd name="connsiteX1" fmla="*/ 827903 w 4426819"/>
                <a:gd name="connsiteY1" fmla="*/ 745830 h 931181"/>
                <a:gd name="connsiteX2" fmla="*/ 1544595 w 4426819"/>
                <a:gd name="connsiteY2" fmla="*/ 795257 h 931181"/>
                <a:gd name="connsiteX3" fmla="*/ 2557849 w 4426819"/>
                <a:gd name="connsiteY3" fmla="*/ 770543 h 931181"/>
                <a:gd name="connsiteX4" fmla="*/ 3190992 w 4426819"/>
                <a:gd name="connsiteY4" fmla="*/ 720080 h 931181"/>
                <a:gd name="connsiteX5" fmla="*/ 3767056 w 4426819"/>
                <a:gd name="connsiteY5" fmla="*/ 648072 h 931181"/>
                <a:gd name="connsiteX6" fmla="*/ 4199104 w 4426819"/>
                <a:gd name="connsiteY6" fmla="*/ 504056 h 931181"/>
                <a:gd name="connsiteX7" fmla="*/ 4392488 w 4426819"/>
                <a:gd name="connsiteY7" fmla="*/ 288032 h 931181"/>
                <a:gd name="connsiteX8" fmla="*/ 4392488 w 4426819"/>
                <a:gd name="connsiteY8" fmla="*/ 144016 h 931181"/>
                <a:gd name="connsiteX9" fmla="*/ 4320480 w 4426819"/>
                <a:gd name="connsiteY9" fmla="*/ 0 h 931181"/>
                <a:gd name="connsiteX0" fmla="*/ 0 w 4426819"/>
                <a:gd name="connsiteY0" fmla="*/ 931181 h 931181"/>
                <a:gd name="connsiteX1" fmla="*/ 827903 w 4426819"/>
                <a:gd name="connsiteY1" fmla="*/ 745830 h 931181"/>
                <a:gd name="connsiteX2" fmla="*/ 1544595 w 4426819"/>
                <a:gd name="connsiteY2" fmla="*/ 795257 h 931181"/>
                <a:gd name="connsiteX3" fmla="*/ 2557849 w 4426819"/>
                <a:gd name="connsiteY3" fmla="*/ 770543 h 931181"/>
                <a:gd name="connsiteX4" fmla="*/ 3190992 w 4426819"/>
                <a:gd name="connsiteY4" fmla="*/ 720080 h 931181"/>
                <a:gd name="connsiteX5" fmla="*/ 3767056 w 4426819"/>
                <a:gd name="connsiteY5" fmla="*/ 648072 h 931181"/>
                <a:gd name="connsiteX6" fmla="*/ 4176464 w 4426819"/>
                <a:gd name="connsiteY6" fmla="*/ 499133 h 931181"/>
                <a:gd name="connsiteX7" fmla="*/ 4392488 w 4426819"/>
                <a:gd name="connsiteY7" fmla="*/ 288032 h 931181"/>
                <a:gd name="connsiteX8" fmla="*/ 4392488 w 4426819"/>
                <a:gd name="connsiteY8" fmla="*/ 144016 h 931181"/>
                <a:gd name="connsiteX9" fmla="*/ 4320480 w 4426819"/>
                <a:gd name="connsiteY9" fmla="*/ 0 h 931181"/>
                <a:gd name="connsiteX0" fmla="*/ 0 w 4416491"/>
                <a:gd name="connsiteY0" fmla="*/ 931181 h 931181"/>
                <a:gd name="connsiteX1" fmla="*/ 827903 w 4416491"/>
                <a:gd name="connsiteY1" fmla="*/ 745830 h 931181"/>
                <a:gd name="connsiteX2" fmla="*/ 1544595 w 4416491"/>
                <a:gd name="connsiteY2" fmla="*/ 795257 h 931181"/>
                <a:gd name="connsiteX3" fmla="*/ 2557849 w 4416491"/>
                <a:gd name="connsiteY3" fmla="*/ 770543 h 931181"/>
                <a:gd name="connsiteX4" fmla="*/ 3190992 w 4416491"/>
                <a:gd name="connsiteY4" fmla="*/ 720080 h 931181"/>
                <a:gd name="connsiteX5" fmla="*/ 3767056 w 4416491"/>
                <a:gd name="connsiteY5" fmla="*/ 648072 h 931181"/>
                <a:gd name="connsiteX6" fmla="*/ 4176464 w 4416491"/>
                <a:gd name="connsiteY6" fmla="*/ 499133 h 931181"/>
                <a:gd name="connsiteX7" fmla="*/ 4176464 w 4416491"/>
                <a:gd name="connsiteY7" fmla="*/ 355117 h 931181"/>
                <a:gd name="connsiteX8" fmla="*/ 4392488 w 4416491"/>
                <a:gd name="connsiteY8" fmla="*/ 144016 h 931181"/>
                <a:gd name="connsiteX9" fmla="*/ 4320480 w 4416491"/>
                <a:gd name="connsiteY9" fmla="*/ 0 h 931181"/>
                <a:gd name="connsiteX0" fmla="*/ 0 w 4368485"/>
                <a:gd name="connsiteY0" fmla="*/ 931181 h 931181"/>
                <a:gd name="connsiteX1" fmla="*/ 827903 w 4368485"/>
                <a:gd name="connsiteY1" fmla="*/ 745830 h 931181"/>
                <a:gd name="connsiteX2" fmla="*/ 1544595 w 4368485"/>
                <a:gd name="connsiteY2" fmla="*/ 795257 h 931181"/>
                <a:gd name="connsiteX3" fmla="*/ 2557849 w 4368485"/>
                <a:gd name="connsiteY3" fmla="*/ 770543 h 931181"/>
                <a:gd name="connsiteX4" fmla="*/ 3190992 w 4368485"/>
                <a:gd name="connsiteY4" fmla="*/ 720080 h 931181"/>
                <a:gd name="connsiteX5" fmla="*/ 3767056 w 4368485"/>
                <a:gd name="connsiteY5" fmla="*/ 648072 h 931181"/>
                <a:gd name="connsiteX6" fmla="*/ 4176464 w 4368485"/>
                <a:gd name="connsiteY6" fmla="*/ 499133 h 931181"/>
                <a:gd name="connsiteX7" fmla="*/ 4176464 w 4368485"/>
                <a:gd name="connsiteY7" fmla="*/ 355117 h 931181"/>
                <a:gd name="connsiteX8" fmla="*/ 4104456 w 4368485"/>
                <a:gd name="connsiteY8" fmla="*/ 211101 h 931181"/>
                <a:gd name="connsiteX9" fmla="*/ 4320480 w 4368485"/>
                <a:gd name="connsiteY9" fmla="*/ 0 h 931181"/>
                <a:gd name="connsiteX0" fmla="*/ 0 w 4368485"/>
                <a:gd name="connsiteY0" fmla="*/ 936104 h 936104"/>
                <a:gd name="connsiteX1" fmla="*/ 827903 w 4368485"/>
                <a:gd name="connsiteY1" fmla="*/ 750753 h 936104"/>
                <a:gd name="connsiteX2" fmla="*/ 1544595 w 4368485"/>
                <a:gd name="connsiteY2" fmla="*/ 800180 h 936104"/>
                <a:gd name="connsiteX3" fmla="*/ 2557849 w 4368485"/>
                <a:gd name="connsiteY3" fmla="*/ 775466 h 936104"/>
                <a:gd name="connsiteX4" fmla="*/ 3190992 w 4368485"/>
                <a:gd name="connsiteY4" fmla="*/ 725003 h 936104"/>
                <a:gd name="connsiteX5" fmla="*/ 3767056 w 4368485"/>
                <a:gd name="connsiteY5" fmla="*/ 652995 h 936104"/>
                <a:gd name="connsiteX6" fmla="*/ 4176464 w 4368485"/>
                <a:gd name="connsiteY6" fmla="*/ 504056 h 936104"/>
                <a:gd name="connsiteX7" fmla="*/ 4176464 w 4368485"/>
                <a:gd name="connsiteY7" fmla="*/ 360040 h 936104"/>
                <a:gd name="connsiteX8" fmla="*/ 4104456 w 4368485"/>
                <a:gd name="connsiteY8" fmla="*/ 216024 h 936104"/>
                <a:gd name="connsiteX9" fmla="*/ 4320480 w 4368485"/>
                <a:gd name="connsiteY9" fmla="*/ 0 h 936104"/>
                <a:gd name="connsiteX0" fmla="*/ 0 w 4244699"/>
                <a:gd name="connsiteY0" fmla="*/ 720080 h 720080"/>
                <a:gd name="connsiteX1" fmla="*/ 827903 w 4244699"/>
                <a:gd name="connsiteY1" fmla="*/ 534729 h 720080"/>
                <a:gd name="connsiteX2" fmla="*/ 1544595 w 4244699"/>
                <a:gd name="connsiteY2" fmla="*/ 584156 h 720080"/>
                <a:gd name="connsiteX3" fmla="*/ 2557849 w 4244699"/>
                <a:gd name="connsiteY3" fmla="*/ 559442 h 720080"/>
                <a:gd name="connsiteX4" fmla="*/ 3190992 w 4244699"/>
                <a:gd name="connsiteY4" fmla="*/ 508979 h 720080"/>
                <a:gd name="connsiteX5" fmla="*/ 3767056 w 4244699"/>
                <a:gd name="connsiteY5" fmla="*/ 436971 h 720080"/>
                <a:gd name="connsiteX6" fmla="*/ 4176464 w 4244699"/>
                <a:gd name="connsiteY6" fmla="*/ 288032 h 720080"/>
                <a:gd name="connsiteX7" fmla="*/ 4176464 w 4244699"/>
                <a:gd name="connsiteY7" fmla="*/ 144016 h 720080"/>
                <a:gd name="connsiteX8" fmla="*/ 4104456 w 4244699"/>
                <a:gd name="connsiteY8" fmla="*/ 0 h 720080"/>
                <a:gd name="connsiteX0" fmla="*/ 0 w 4244699"/>
                <a:gd name="connsiteY0" fmla="*/ 720080 h 720080"/>
                <a:gd name="connsiteX1" fmla="*/ 827903 w 4244699"/>
                <a:gd name="connsiteY1" fmla="*/ 534729 h 720080"/>
                <a:gd name="connsiteX2" fmla="*/ 1544595 w 4244699"/>
                <a:gd name="connsiteY2" fmla="*/ 584156 h 720080"/>
                <a:gd name="connsiteX3" fmla="*/ 2557849 w 4244699"/>
                <a:gd name="connsiteY3" fmla="*/ 559442 h 720080"/>
                <a:gd name="connsiteX4" fmla="*/ 3190992 w 4244699"/>
                <a:gd name="connsiteY4" fmla="*/ 508979 h 720080"/>
                <a:gd name="connsiteX5" fmla="*/ 3767056 w 4244699"/>
                <a:gd name="connsiteY5" fmla="*/ 436971 h 720080"/>
                <a:gd name="connsiteX6" fmla="*/ 4176464 w 4244699"/>
                <a:gd name="connsiteY6" fmla="*/ 288032 h 720080"/>
                <a:gd name="connsiteX7" fmla="*/ 4176464 w 4244699"/>
                <a:gd name="connsiteY7" fmla="*/ 144016 h 720080"/>
                <a:gd name="connsiteX8" fmla="*/ 4104456 w 4244699"/>
                <a:gd name="connsiteY8" fmla="*/ 0 h 720080"/>
                <a:gd name="connsiteX0" fmla="*/ 0 w 4244699"/>
                <a:gd name="connsiteY0" fmla="*/ 720080 h 720080"/>
                <a:gd name="connsiteX1" fmla="*/ 827903 w 4244699"/>
                <a:gd name="connsiteY1" fmla="*/ 534729 h 720080"/>
                <a:gd name="connsiteX2" fmla="*/ 1544595 w 4244699"/>
                <a:gd name="connsiteY2" fmla="*/ 584156 h 720080"/>
                <a:gd name="connsiteX3" fmla="*/ 2557849 w 4244699"/>
                <a:gd name="connsiteY3" fmla="*/ 559442 h 720080"/>
                <a:gd name="connsiteX4" fmla="*/ 3190992 w 4244699"/>
                <a:gd name="connsiteY4" fmla="*/ 508979 h 720080"/>
                <a:gd name="connsiteX5" fmla="*/ 3767056 w 4244699"/>
                <a:gd name="connsiteY5" fmla="*/ 436971 h 720080"/>
                <a:gd name="connsiteX6" fmla="*/ 4176464 w 4244699"/>
                <a:gd name="connsiteY6" fmla="*/ 288032 h 720080"/>
                <a:gd name="connsiteX7" fmla="*/ 4176464 w 4244699"/>
                <a:gd name="connsiteY7" fmla="*/ 144016 h 720080"/>
                <a:gd name="connsiteX8" fmla="*/ 4104456 w 4244699"/>
                <a:gd name="connsiteY8" fmla="*/ 0 h 720080"/>
                <a:gd name="connsiteX0" fmla="*/ 0 w 4232697"/>
                <a:gd name="connsiteY0" fmla="*/ 720080 h 720080"/>
                <a:gd name="connsiteX1" fmla="*/ 827903 w 4232697"/>
                <a:gd name="connsiteY1" fmla="*/ 534729 h 720080"/>
                <a:gd name="connsiteX2" fmla="*/ 1544595 w 4232697"/>
                <a:gd name="connsiteY2" fmla="*/ 584156 h 720080"/>
                <a:gd name="connsiteX3" fmla="*/ 2557849 w 4232697"/>
                <a:gd name="connsiteY3" fmla="*/ 559442 h 720080"/>
                <a:gd name="connsiteX4" fmla="*/ 3190992 w 4232697"/>
                <a:gd name="connsiteY4" fmla="*/ 508979 h 720080"/>
                <a:gd name="connsiteX5" fmla="*/ 3767056 w 4232697"/>
                <a:gd name="connsiteY5" fmla="*/ 436971 h 720080"/>
                <a:gd name="connsiteX6" fmla="*/ 4176464 w 4232697"/>
                <a:gd name="connsiteY6" fmla="*/ 288032 h 720080"/>
                <a:gd name="connsiteX7" fmla="*/ 4104456 w 4232697"/>
                <a:gd name="connsiteY7" fmla="*/ 0 h 720080"/>
                <a:gd name="connsiteX0" fmla="*/ 0 w 4232697"/>
                <a:gd name="connsiteY0" fmla="*/ 720080 h 720080"/>
                <a:gd name="connsiteX1" fmla="*/ 827903 w 4232697"/>
                <a:gd name="connsiteY1" fmla="*/ 534729 h 720080"/>
                <a:gd name="connsiteX2" fmla="*/ 1544595 w 4232697"/>
                <a:gd name="connsiteY2" fmla="*/ 584156 h 720080"/>
                <a:gd name="connsiteX3" fmla="*/ 2557849 w 4232697"/>
                <a:gd name="connsiteY3" fmla="*/ 559442 h 720080"/>
                <a:gd name="connsiteX4" fmla="*/ 3190992 w 4232697"/>
                <a:gd name="connsiteY4" fmla="*/ 508979 h 720080"/>
                <a:gd name="connsiteX5" fmla="*/ 3767056 w 4232697"/>
                <a:gd name="connsiteY5" fmla="*/ 436971 h 720080"/>
                <a:gd name="connsiteX6" fmla="*/ 4176464 w 4232697"/>
                <a:gd name="connsiteY6" fmla="*/ 288032 h 720080"/>
                <a:gd name="connsiteX7" fmla="*/ 4104456 w 4232697"/>
                <a:gd name="connsiteY7" fmla="*/ 0 h 720080"/>
                <a:gd name="connsiteX0" fmla="*/ 0 w 4232697"/>
                <a:gd name="connsiteY0" fmla="*/ 720080 h 720080"/>
                <a:gd name="connsiteX1" fmla="*/ 827903 w 4232697"/>
                <a:gd name="connsiteY1" fmla="*/ 534729 h 720080"/>
                <a:gd name="connsiteX2" fmla="*/ 1544595 w 4232697"/>
                <a:gd name="connsiteY2" fmla="*/ 584156 h 720080"/>
                <a:gd name="connsiteX3" fmla="*/ 2557849 w 4232697"/>
                <a:gd name="connsiteY3" fmla="*/ 559442 h 720080"/>
                <a:gd name="connsiteX4" fmla="*/ 3190992 w 4232697"/>
                <a:gd name="connsiteY4" fmla="*/ 508979 h 720080"/>
                <a:gd name="connsiteX5" fmla="*/ 3767056 w 4232697"/>
                <a:gd name="connsiteY5" fmla="*/ 436971 h 720080"/>
                <a:gd name="connsiteX6" fmla="*/ 4176464 w 4232697"/>
                <a:gd name="connsiteY6" fmla="*/ 288032 h 720080"/>
                <a:gd name="connsiteX7" fmla="*/ 4104456 w 4232697"/>
                <a:gd name="connsiteY7" fmla="*/ 0 h 720080"/>
                <a:gd name="connsiteX0" fmla="*/ 0 w 4232697"/>
                <a:gd name="connsiteY0" fmla="*/ 720080 h 720080"/>
                <a:gd name="connsiteX1" fmla="*/ 827903 w 4232697"/>
                <a:gd name="connsiteY1" fmla="*/ 534729 h 720080"/>
                <a:gd name="connsiteX2" fmla="*/ 1544595 w 4232697"/>
                <a:gd name="connsiteY2" fmla="*/ 584156 h 720080"/>
                <a:gd name="connsiteX3" fmla="*/ 2557849 w 4232697"/>
                <a:gd name="connsiteY3" fmla="*/ 559442 h 720080"/>
                <a:gd name="connsiteX4" fmla="*/ 3190992 w 4232697"/>
                <a:gd name="connsiteY4" fmla="*/ 508979 h 720080"/>
                <a:gd name="connsiteX5" fmla="*/ 3767056 w 4232697"/>
                <a:gd name="connsiteY5" fmla="*/ 436971 h 720080"/>
                <a:gd name="connsiteX6" fmla="*/ 4176464 w 4232697"/>
                <a:gd name="connsiteY6" fmla="*/ 288032 h 720080"/>
                <a:gd name="connsiteX7" fmla="*/ 4104456 w 4232697"/>
                <a:gd name="connsiteY7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2697" h="720080">
                  <a:moveTo>
                    <a:pt x="0" y="720080"/>
                  </a:moveTo>
                  <a:cubicBezTo>
                    <a:pt x="285235" y="638731"/>
                    <a:pt x="570471" y="557383"/>
                    <a:pt x="827903" y="534729"/>
                  </a:cubicBezTo>
                  <a:cubicBezTo>
                    <a:pt x="1085335" y="512075"/>
                    <a:pt x="1256271" y="580037"/>
                    <a:pt x="1544595" y="584156"/>
                  </a:cubicBezTo>
                  <a:cubicBezTo>
                    <a:pt x="1832919" y="588275"/>
                    <a:pt x="2283450" y="571971"/>
                    <a:pt x="2557849" y="559442"/>
                  </a:cubicBezTo>
                  <a:cubicBezTo>
                    <a:pt x="2832248" y="546913"/>
                    <a:pt x="2989458" y="529391"/>
                    <a:pt x="3190992" y="508979"/>
                  </a:cubicBezTo>
                  <a:cubicBezTo>
                    <a:pt x="3392527" y="488567"/>
                    <a:pt x="3602811" y="473795"/>
                    <a:pt x="3767056" y="436971"/>
                  </a:cubicBezTo>
                  <a:cubicBezTo>
                    <a:pt x="3931301" y="400147"/>
                    <a:pt x="4120231" y="360860"/>
                    <a:pt x="4176464" y="288032"/>
                  </a:cubicBezTo>
                  <a:cubicBezTo>
                    <a:pt x="4232697" y="215204"/>
                    <a:pt x="4179003" y="18171"/>
                    <a:pt x="4104456" y="0"/>
                  </a:cubicBez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539552" y="3501008"/>
            <a:ext cx="2088232" cy="3139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1800" b="1" dirty="0" smtClean="0">
                <a:latin typeface="Arial Narrow" pitchFamily="34" charset="0"/>
              </a:rPr>
              <a:t>Лежачая складка</a:t>
            </a:r>
            <a:endParaRPr lang="ru-RU" sz="1800" b="1" dirty="0">
              <a:latin typeface="Arial Narrow" pitchFamily="34" charset="0"/>
            </a:endParaRPr>
          </a:p>
        </p:txBody>
      </p:sp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259632" y="6021288"/>
            <a:ext cx="2448272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1800" b="1" dirty="0" smtClean="0">
                <a:latin typeface="Arial Narrow" pitchFamily="34" charset="0"/>
              </a:rPr>
              <a:t>Зеркало скольжения </a:t>
            </a:r>
            <a:r>
              <a:rPr lang="ru-RU" sz="1800" b="1" dirty="0" err="1" smtClean="0">
                <a:latin typeface="Arial Narrow" pitchFamily="34" charset="0"/>
              </a:rPr>
              <a:t>взбросового</a:t>
            </a:r>
            <a:r>
              <a:rPr lang="ru-RU" sz="1800" b="1" dirty="0" smtClean="0">
                <a:latin typeface="Arial Narrow" pitchFamily="34" charset="0"/>
              </a:rPr>
              <a:t> типа</a:t>
            </a:r>
            <a:endParaRPr lang="ru-RU" sz="1800" b="1" dirty="0"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24128" y="0"/>
            <a:ext cx="3419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err="1" smtClean="0">
                <a:latin typeface="Impact" panose="020B0806030902050204" pitchFamily="34" charset="0"/>
              </a:rPr>
              <a:t>Мезоструктуры</a:t>
            </a:r>
            <a:r>
              <a:rPr lang="ru-RU" sz="2400" dirty="0" smtClean="0">
                <a:latin typeface="Impact" panose="020B0806030902050204" pitchFamily="34" charset="0"/>
              </a:rPr>
              <a:t>  известняков </a:t>
            </a:r>
            <a:r>
              <a:rPr lang="ru-RU" sz="2400" dirty="0" err="1" smtClean="0">
                <a:latin typeface="Impact" panose="020B0806030902050204" pitchFamily="34" charset="0"/>
              </a:rPr>
              <a:t>Улуирского</a:t>
            </a:r>
            <a:r>
              <a:rPr lang="ru-RU" sz="2400" dirty="0" smtClean="0">
                <a:latin typeface="Impact" panose="020B0806030902050204" pitchFamily="34" charset="0"/>
              </a:rPr>
              <a:t> карьера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4" y="18864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ЮВ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СЗ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000" y="2845548"/>
            <a:ext cx="5400000" cy="401245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0" y="-1"/>
            <a:ext cx="5400000" cy="3867801"/>
          </a:xfrm>
          <a:prstGeom prst="rect">
            <a:avLst/>
          </a:prstGeom>
          <a:noFill/>
        </p:spPr>
      </p:pic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827584" y="3645024"/>
            <a:ext cx="2088232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err="1" smtClean="0">
                <a:latin typeface="Arial Narrow" pitchFamily="34" charset="0"/>
              </a:rPr>
              <a:t>Синтаксиальная</a:t>
            </a:r>
            <a:r>
              <a:rPr lang="ru-RU" b="1" dirty="0" smtClean="0">
                <a:latin typeface="Arial Narrow" pitchFamily="34" charset="0"/>
              </a:rPr>
              <a:t> кальцитовая жила</a:t>
            </a: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2195736" y="6021288"/>
            <a:ext cx="2448272" cy="3139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err="1" smtClean="0">
                <a:latin typeface="Arial Narrow" pitchFamily="34" charset="0"/>
              </a:rPr>
              <a:t>Межзерновой</a:t>
            </a:r>
            <a:r>
              <a:rPr lang="ru-RU" b="1" dirty="0" smtClean="0">
                <a:latin typeface="Arial Narrow" pitchFamily="34" charset="0"/>
              </a:rPr>
              <a:t> кливаж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00192" y="0"/>
            <a:ext cx="2843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Impact" panose="020B0806030902050204" pitchFamily="34" charset="0"/>
              </a:rPr>
              <a:t>Микроструктуры известняков</a:t>
            </a:r>
            <a:endParaRPr lang="ru-RU" sz="2400" dirty="0">
              <a:latin typeface="Impact" panose="020B080603090205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96750"/>
            <a:ext cx="5400000" cy="416125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000" y="0"/>
            <a:ext cx="5400000" cy="4131219"/>
          </a:xfrm>
          <a:prstGeom prst="rect">
            <a:avLst/>
          </a:prstGeom>
          <a:noFill/>
        </p:spPr>
      </p:pic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971600" y="1052736"/>
            <a:ext cx="3528392" cy="757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Сочетание </a:t>
            </a:r>
            <a:r>
              <a:rPr lang="ru-RU" b="1" dirty="0" err="1" smtClean="0">
                <a:latin typeface="Arial Narrow" pitchFamily="34" charset="0"/>
              </a:rPr>
              <a:t>стилолитов</a:t>
            </a:r>
            <a:r>
              <a:rPr lang="ru-RU" b="1" dirty="0" smtClean="0">
                <a:latin typeface="Arial Narrow" pitchFamily="34" charset="0"/>
              </a:rPr>
              <a:t> и ортогональных им минеральных жил (1 этап деформаций)</a:t>
            </a: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5004048" y="5085184"/>
            <a:ext cx="3600400" cy="9787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Сочетание </a:t>
            </a:r>
            <a:r>
              <a:rPr lang="ru-RU" b="1" dirty="0" err="1" smtClean="0">
                <a:latin typeface="Arial Narrow" pitchFamily="34" charset="0"/>
              </a:rPr>
              <a:t>стилолитов</a:t>
            </a:r>
            <a:r>
              <a:rPr lang="ru-RU" b="1" dirty="0" smtClean="0">
                <a:latin typeface="Arial Narrow" pitchFamily="34" charset="0"/>
              </a:rPr>
              <a:t> и параллельных им минеральных жил с </a:t>
            </a:r>
            <a:r>
              <a:rPr lang="ru-RU" b="1" dirty="0" err="1" smtClean="0">
                <a:latin typeface="Arial Narrow" pitchFamily="34" charset="0"/>
              </a:rPr>
              <a:t>косорастущими</a:t>
            </a:r>
            <a:r>
              <a:rPr lang="ru-RU" b="1" dirty="0" smtClean="0">
                <a:latin typeface="Arial Narrow" pitchFamily="34" charset="0"/>
              </a:rPr>
              <a:t> кристаллами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(1 и 2 этапы деформаций)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2843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Impact" panose="020B0806030902050204" pitchFamily="34" charset="0"/>
              </a:rPr>
              <a:t>Микроструктуры известняков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072198" y="500042"/>
            <a:ext cx="214314" cy="1285884"/>
          </a:xfrm>
          <a:prstGeom prst="downArrow">
            <a:avLst>
              <a:gd name="adj1" fmla="val 50000"/>
              <a:gd name="adj2" fmla="val 1716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flipV="1">
            <a:off x="6072198" y="2428868"/>
            <a:ext cx="214314" cy="1285884"/>
          </a:xfrm>
          <a:prstGeom prst="downArrow">
            <a:avLst>
              <a:gd name="adj1" fmla="val 50000"/>
              <a:gd name="adj2" fmla="val 1716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6200000" flipV="1">
            <a:off x="5607851" y="1535894"/>
            <a:ext cx="214314" cy="857256"/>
          </a:xfrm>
          <a:prstGeom prst="downArrow">
            <a:avLst>
              <a:gd name="adj1" fmla="val 50000"/>
              <a:gd name="adj2" fmla="val 17163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5400000" flipH="1" flipV="1">
            <a:off x="6607983" y="1535893"/>
            <a:ext cx="214314" cy="857256"/>
          </a:xfrm>
          <a:prstGeom prst="downArrow">
            <a:avLst>
              <a:gd name="adj1" fmla="val 50000"/>
              <a:gd name="adj2" fmla="val 17163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780928"/>
            <a:ext cx="7763256" cy="32339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Impact" panose="020B0806030902050204" pitchFamily="34" charset="0"/>
              </a:rPr>
              <a:t>Выводы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57290" y="5857892"/>
            <a:ext cx="3779912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Финальная модель строения Первомайской зоны транспрессии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7647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lang="ru-RU" sz="2400" dirty="0" smtClean="0">
                <a:latin typeface="Arial Narrow" pitchFamily="34" charset="0"/>
              </a:rPr>
              <a:t>1. Первомайская зона транспрессии претерпела несколько этапов деформации.</a:t>
            </a:r>
          </a:p>
          <a:p>
            <a:r>
              <a:rPr lang="ru-RU" sz="2400" dirty="0" smtClean="0">
                <a:latin typeface="Arial Narrow" pitchFamily="34" charset="0"/>
              </a:rPr>
              <a:t>2. В её строении участвуют две локальные зоны встречного </a:t>
            </a:r>
            <a:r>
              <a:rPr lang="ru-RU" sz="2400" dirty="0" err="1" smtClean="0">
                <a:latin typeface="Arial Narrow" pitchFamily="34" charset="0"/>
              </a:rPr>
              <a:t>шарьирования</a:t>
            </a:r>
            <a:r>
              <a:rPr lang="ru-RU" sz="2400" dirty="0" smtClean="0">
                <a:latin typeface="Arial Narrow" pitchFamily="34" charset="0"/>
              </a:rPr>
              <a:t>.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4997247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D</a:t>
            </a:r>
            <a:r>
              <a:rPr lang="en-US" sz="3600" b="1" baseline="-25000" dirty="0" err="1" smtClean="0"/>
              <a:t>3</a:t>
            </a:r>
            <a:r>
              <a:rPr lang="en-US" sz="3600" dirty="0" err="1" smtClean="0"/>
              <a:t>fm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296036" y="472440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RF</a:t>
            </a:r>
            <a:endParaRPr lang="ru-RU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285852" y="5000636"/>
            <a:ext cx="121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D</a:t>
            </a:r>
            <a:r>
              <a:rPr lang="en-US" sz="3600" b="1" baseline="-25000" dirty="0" err="1" smtClean="0"/>
              <a:t>3</a:t>
            </a:r>
            <a:r>
              <a:rPr lang="en-US" sz="3600" dirty="0" err="1" smtClean="0"/>
              <a:t>fm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8000"/>
            <a:ext cx="4752528" cy="6840000"/>
          </a:xfrm>
          <a:prstGeom prst="rect">
            <a:avLst/>
          </a:prstGeom>
          <a:ln cmpd="thickThin">
            <a:solidFill>
              <a:schemeClr val="tx1"/>
            </a:solidFill>
          </a:ln>
        </p:spPr>
      </p:pic>
      <p:sp>
        <p:nvSpPr>
          <p:cNvPr id="2" name="Oval 16"/>
          <p:cNvSpPr>
            <a:spLocks noChangeArrowheads="1"/>
          </p:cNvSpPr>
          <p:nvPr/>
        </p:nvSpPr>
        <p:spPr bwMode="auto">
          <a:xfrm>
            <a:off x="4716040" y="3921170"/>
            <a:ext cx="216000" cy="216000"/>
          </a:xfrm>
          <a:prstGeom prst="ellipse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73" name="Text Box 21"/>
          <p:cNvSpPr txBox="1">
            <a:spLocks noChangeArrowheads="1"/>
          </p:cNvSpPr>
          <p:nvPr/>
        </p:nvSpPr>
        <p:spPr bwMode="auto">
          <a:xfrm>
            <a:off x="4067944" y="3645604"/>
            <a:ext cx="928707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dirty="0"/>
              <a:t>Челябинск</a:t>
            </a:r>
          </a:p>
        </p:txBody>
      </p:sp>
      <p:sp>
        <p:nvSpPr>
          <p:cNvPr id="15383" name="Text Box 31"/>
          <p:cNvSpPr txBox="1">
            <a:spLocks noChangeArrowheads="1"/>
          </p:cNvSpPr>
          <p:nvPr/>
        </p:nvSpPr>
        <p:spPr bwMode="auto">
          <a:xfrm>
            <a:off x="1393315" y="306546"/>
            <a:ext cx="57284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r>
              <a:rPr lang="ru-RU" sz="1400" dirty="0" smtClean="0">
                <a:latin typeface="Impact" pitchFamily="34" charset="0"/>
              </a:rPr>
              <a:t>Пермь</a:t>
            </a:r>
            <a:endParaRPr lang="ru-RU" sz="1400" dirty="0">
              <a:latin typeface="Impact" pitchFamily="34" charset="0"/>
            </a:endParaRPr>
          </a:p>
        </p:txBody>
      </p:sp>
      <p:sp>
        <p:nvSpPr>
          <p:cNvPr id="15387" name="TextBox 30"/>
          <p:cNvSpPr txBox="1">
            <a:spLocks noChangeArrowheads="1"/>
          </p:cNvSpPr>
          <p:nvPr/>
        </p:nvSpPr>
        <p:spPr bwMode="auto">
          <a:xfrm>
            <a:off x="3635896" y="6237312"/>
            <a:ext cx="3240360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latin typeface="Arial Narrow" pitchFamily="34" charset="0"/>
              </a:rPr>
              <a:t>Геологическая </a:t>
            </a:r>
            <a:r>
              <a:rPr lang="ru-RU" b="1" dirty="0" smtClean="0">
                <a:latin typeface="Arial Narrow" pitchFamily="34" charset="0"/>
              </a:rPr>
              <a:t>карта СССР </a:t>
            </a:r>
          </a:p>
          <a:p>
            <a:pPr algn="ctr">
              <a:lnSpc>
                <a:spcPct val="80000"/>
              </a:lnSpc>
            </a:pPr>
            <a:r>
              <a:rPr lang="ru-RU" b="1" dirty="0" smtClean="0">
                <a:latin typeface="Arial Narrow" pitchFamily="34" charset="0"/>
              </a:rPr>
              <a:t>м-ба 1:2</a:t>
            </a:r>
            <a:r>
              <a:rPr lang="ru-RU" b="1" dirty="0" smtClean="0"/>
              <a:t> </a:t>
            </a:r>
            <a:r>
              <a:rPr lang="ru-RU" b="1" dirty="0" smtClean="0">
                <a:latin typeface="Arial Narrow" pitchFamily="34" charset="0"/>
              </a:rPr>
              <a:t>500</a:t>
            </a:r>
            <a:r>
              <a:rPr lang="ru-RU" b="1" dirty="0" smtClean="0"/>
              <a:t> </a:t>
            </a:r>
            <a:r>
              <a:rPr lang="ru-RU" b="1" dirty="0">
                <a:latin typeface="Arial Narrow" pitchFamily="34" charset="0"/>
              </a:rPr>
              <a:t>000 </a:t>
            </a:r>
            <a:r>
              <a:rPr lang="ru-RU" b="1" dirty="0" smtClean="0">
                <a:latin typeface="Arial Narrow" pitchFamily="34" charset="0"/>
              </a:rPr>
              <a:t>[</a:t>
            </a:r>
            <a:r>
              <a:rPr lang="ru-RU" b="1" dirty="0" err="1" smtClean="0">
                <a:latin typeface="Arial Narrow" pitchFamily="34" charset="0"/>
              </a:rPr>
              <a:t>ВСЕГЕИ</a:t>
            </a:r>
            <a:r>
              <a:rPr lang="ru-RU" b="1" dirty="0" smtClean="0">
                <a:latin typeface="Arial Narrow" pitchFamily="34" charset="0"/>
              </a:rPr>
              <a:t>, </a:t>
            </a:r>
            <a:r>
              <a:rPr lang="ru-RU" b="1" dirty="0">
                <a:latin typeface="Arial Narrow" pitchFamily="34" charset="0"/>
              </a:rPr>
              <a:t>1983</a:t>
            </a:r>
            <a:r>
              <a:rPr lang="ru-RU" b="1" dirty="0" smtClean="0">
                <a:latin typeface="Arial Narrow" pitchFamily="34" charset="0"/>
              </a:rPr>
              <a:t>]</a:t>
            </a:r>
            <a:endParaRPr lang="ru-RU" b="1" dirty="0">
              <a:latin typeface="Arial Narrow" pitchFamily="34" charset="0"/>
            </a:endParaRP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926585" y="4170299"/>
            <a:ext cx="380480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dirty="0"/>
              <a:t>Уфа</a:t>
            </a:r>
          </a:p>
        </p:txBody>
      </p:sp>
      <p:sp>
        <p:nvSpPr>
          <p:cNvPr id="34" name="Oval 16"/>
          <p:cNvSpPr>
            <a:spLocks noChangeArrowheads="1"/>
          </p:cNvSpPr>
          <p:nvPr/>
        </p:nvSpPr>
        <p:spPr bwMode="auto">
          <a:xfrm>
            <a:off x="4067968" y="1846529"/>
            <a:ext cx="216000" cy="216000"/>
          </a:xfrm>
          <a:prstGeom prst="ellipse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>
            <a:off x="1034485" y="306546"/>
            <a:ext cx="216000" cy="216000"/>
          </a:xfrm>
          <a:prstGeom prst="ellipse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6" name="Oval 16"/>
          <p:cNvSpPr>
            <a:spLocks noChangeArrowheads="1"/>
          </p:cNvSpPr>
          <p:nvPr/>
        </p:nvSpPr>
        <p:spPr bwMode="auto">
          <a:xfrm>
            <a:off x="818585" y="4442340"/>
            <a:ext cx="216000" cy="216000"/>
          </a:xfrm>
          <a:prstGeom prst="ellipse">
            <a:avLst/>
          </a:prstGeom>
          <a:solidFill>
            <a:schemeClr val="bg1"/>
          </a:solidFill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24"/>
          <p:cNvSpPr>
            <a:spLocks noChangeAspect="1" noChangeArrowheads="1"/>
          </p:cNvSpPr>
          <p:nvPr/>
        </p:nvSpPr>
        <p:spPr bwMode="auto">
          <a:xfrm>
            <a:off x="3816499" y="4159136"/>
            <a:ext cx="179387" cy="179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707904" y="4437692"/>
            <a:ext cx="568032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dirty="0" smtClean="0"/>
              <a:t>Миасс</a:t>
            </a:r>
            <a:endParaRPr lang="ru-RU" dirty="0"/>
          </a:p>
        </p:txBody>
      </p:sp>
      <p:sp>
        <p:nvSpPr>
          <p:cNvPr id="40" name="Полилиния 39"/>
          <p:cNvSpPr/>
          <p:nvPr/>
        </p:nvSpPr>
        <p:spPr>
          <a:xfrm>
            <a:off x="2411760" y="0"/>
            <a:ext cx="1656184" cy="6858001"/>
          </a:xfrm>
          <a:custGeom>
            <a:avLst/>
            <a:gdLst>
              <a:gd name="connsiteX0" fmla="*/ 0 w 492369"/>
              <a:gd name="connsiteY0" fmla="*/ 0 h 2246036"/>
              <a:gd name="connsiteX1" fmla="*/ 73536 w 492369"/>
              <a:gd name="connsiteY1" fmla="*/ 236593 h 2246036"/>
              <a:gd name="connsiteX2" fmla="*/ 207819 w 492369"/>
              <a:gd name="connsiteY2" fmla="*/ 728962 h 2246036"/>
              <a:gd name="connsiteX3" fmla="*/ 207819 w 492369"/>
              <a:gd name="connsiteY3" fmla="*/ 987936 h 2246036"/>
              <a:gd name="connsiteX4" fmla="*/ 207819 w 492369"/>
              <a:gd name="connsiteY4" fmla="*/ 1090246 h 2246036"/>
              <a:gd name="connsiteX5" fmla="*/ 322918 w 492369"/>
              <a:gd name="connsiteY5" fmla="*/ 1320445 h 2246036"/>
              <a:gd name="connsiteX6" fmla="*/ 409242 w 492369"/>
              <a:gd name="connsiteY6" fmla="*/ 1566630 h 2246036"/>
              <a:gd name="connsiteX7" fmla="*/ 482778 w 492369"/>
              <a:gd name="connsiteY7" fmla="*/ 1758462 h 2246036"/>
              <a:gd name="connsiteX8" fmla="*/ 351693 w 492369"/>
              <a:gd name="connsiteY8" fmla="*/ 2167704 h 2246036"/>
              <a:gd name="connsiteX9" fmla="*/ 281354 w 492369"/>
              <a:gd name="connsiteY9" fmla="*/ 2228451 h 2246036"/>
              <a:gd name="connsiteX0" fmla="*/ 0 w 751504"/>
              <a:gd name="connsiteY0" fmla="*/ 0 h 2642507"/>
              <a:gd name="connsiteX1" fmla="*/ 73536 w 751504"/>
              <a:gd name="connsiteY1" fmla="*/ 236593 h 2642507"/>
              <a:gd name="connsiteX2" fmla="*/ 207819 w 751504"/>
              <a:gd name="connsiteY2" fmla="*/ 728962 h 2642507"/>
              <a:gd name="connsiteX3" fmla="*/ 207819 w 751504"/>
              <a:gd name="connsiteY3" fmla="*/ 987936 h 2642507"/>
              <a:gd name="connsiteX4" fmla="*/ 207819 w 751504"/>
              <a:gd name="connsiteY4" fmla="*/ 1090246 h 2642507"/>
              <a:gd name="connsiteX5" fmla="*/ 322918 w 751504"/>
              <a:gd name="connsiteY5" fmla="*/ 1320445 h 2642507"/>
              <a:gd name="connsiteX6" fmla="*/ 409242 w 751504"/>
              <a:gd name="connsiteY6" fmla="*/ 1566630 h 2642507"/>
              <a:gd name="connsiteX7" fmla="*/ 482778 w 751504"/>
              <a:gd name="connsiteY7" fmla="*/ 1758462 h 2642507"/>
              <a:gd name="connsiteX8" fmla="*/ 351693 w 751504"/>
              <a:gd name="connsiteY8" fmla="*/ 2167704 h 2642507"/>
              <a:gd name="connsiteX9" fmla="*/ 733120 w 751504"/>
              <a:gd name="connsiteY9" fmla="*/ 2633715 h 2642507"/>
              <a:gd name="connsiteX0" fmla="*/ 0 w 751504"/>
              <a:gd name="connsiteY0" fmla="*/ 0 h 2642507"/>
              <a:gd name="connsiteX1" fmla="*/ 73536 w 751504"/>
              <a:gd name="connsiteY1" fmla="*/ 236593 h 2642507"/>
              <a:gd name="connsiteX2" fmla="*/ 207819 w 751504"/>
              <a:gd name="connsiteY2" fmla="*/ 728962 h 2642507"/>
              <a:gd name="connsiteX3" fmla="*/ 207819 w 751504"/>
              <a:gd name="connsiteY3" fmla="*/ 987936 h 2642507"/>
              <a:gd name="connsiteX4" fmla="*/ 207819 w 751504"/>
              <a:gd name="connsiteY4" fmla="*/ 1090246 h 2642507"/>
              <a:gd name="connsiteX5" fmla="*/ 322918 w 751504"/>
              <a:gd name="connsiteY5" fmla="*/ 1320445 h 2642507"/>
              <a:gd name="connsiteX6" fmla="*/ 409242 w 751504"/>
              <a:gd name="connsiteY6" fmla="*/ 1566630 h 2642507"/>
              <a:gd name="connsiteX7" fmla="*/ 482778 w 751504"/>
              <a:gd name="connsiteY7" fmla="*/ 1758462 h 2642507"/>
              <a:gd name="connsiteX8" fmla="*/ 589103 w 751504"/>
              <a:gd name="connsiteY8" fmla="*/ 2129659 h 2642507"/>
              <a:gd name="connsiteX9" fmla="*/ 733120 w 751504"/>
              <a:gd name="connsiteY9" fmla="*/ 2633715 h 2642507"/>
              <a:gd name="connsiteX0" fmla="*/ 0 w 751504"/>
              <a:gd name="connsiteY0" fmla="*/ 0 h 2642507"/>
              <a:gd name="connsiteX1" fmla="*/ 73536 w 751504"/>
              <a:gd name="connsiteY1" fmla="*/ 236593 h 2642507"/>
              <a:gd name="connsiteX2" fmla="*/ 207819 w 751504"/>
              <a:gd name="connsiteY2" fmla="*/ 728962 h 2642507"/>
              <a:gd name="connsiteX3" fmla="*/ 207819 w 751504"/>
              <a:gd name="connsiteY3" fmla="*/ 987936 h 2642507"/>
              <a:gd name="connsiteX4" fmla="*/ 207819 w 751504"/>
              <a:gd name="connsiteY4" fmla="*/ 1090246 h 2642507"/>
              <a:gd name="connsiteX5" fmla="*/ 322918 w 751504"/>
              <a:gd name="connsiteY5" fmla="*/ 1320445 h 2642507"/>
              <a:gd name="connsiteX6" fmla="*/ 409242 w 751504"/>
              <a:gd name="connsiteY6" fmla="*/ 1566630 h 2642507"/>
              <a:gd name="connsiteX7" fmla="*/ 517095 w 751504"/>
              <a:gd name="connsiteY7" fmla="*/ 1697611 h 2642507"/>
              <a:gd name="connsiteX8" fmla="*/ 589103 w 751504"/>
              <a:gd name="connsiteY8" fmla="*/ 2129659 h 2642507"/>
              <a:gd name="connsiteX9" fmla="*/ 733120 w 751504"/>
              <a:gd name="connsiteY9" fmla="*/ 2633715 h 2642507"/>
              <a:gd name="connsiteX0" fmla="*/ 0 w 751504"/>
              <a:gd name="connsiteY0" fmla="*/ 0 h 2642507"/>
              <a:gd name="connsiteX1" fmla="*/ 73536 w 751504"/>
              <a:gd name="connsiteY1" fmla="*/ 236593 h 2642507"/>
              <a:gd name="connsiteX2" fmla="*/ 207819 w 751504"/>
              <a:gd name="connsiteY2" fmla="*/ 728962 h 2642507"/>
              <a:gd name="connsiteX3" fmla="*/ 207819 w 751504"/>
              <a:gd name="connsiteY3" fmla="*/ 987936 h 2642507"/>
              <a:gd name="connsiteX4" fmla="*/ 207819 w 751504"/>
              <a:gd name="connsiteY4" fmla="*/ 1090246 h 2642507"/>
              <a:gd name="connsiteX5" fmla="*/ 322918 w 751504"/>
              <a:gd name="connsiteY5" fmla="*/ 1320445 h 2642507"/>
              <a:gd name="connsiteX6" fmla="*/ 373079 w 751504"/>
              <a:gd name="connsiteY6" fmla="*/ 1409579 h 2642507"/>
              <a:gd name="connsiteX7" fmla="*/ 517095 w 751504"/>
              <a:gd name="connsiteY7" fmla="*/ 1697611 h 2642507"/>
              <a:gd name="connsiteX8" fmla="*/ 589103 w 751504"/>
              <a:gd name="connsiteY8" fmla="*/ 2129659 h 2642507"/>
              <a:gd name="connsiteX9" fmla="*/ 733120 w 751504"/>
              <a:gd name="connsiteY9" fmla="*/ 2633715 h 2642507"/>
              <a:gd name="connsiteX0" fmla="*/ 0 w 589103"/>
              <a:gd name="connsiteY0" fmla="*/ 0 h 4226683"/>
              <a:gd name="connsiteX1" fmla="*/ 73536 w 589103"/>
              <a:gd name="connsiteY1" fmla="*/ 236593 h 4226683"/>
              <a:gd name="connsiteX2" fmla="*/ 207819 w 589103"/>
              <a:gd name="connsiteY2" fmla="*/ 728962 h 4226683"/>
              <a:gd name="connsiteX3" fmla="*/ 207819 w 589103"/>
              <a:gd name="connsiteY3" fmla="*/ 987936 h 4226683"/>
              <a:gd name="connsiteX4" fmla="*/ 207819 w 589103"/>
              <a:gd name="connsiteY4" fmla="*/ 1090246 h 4226683"/>
              <a:gd name="connsiteX5" fmla="*/ 322918 w 589103"/>
              <a:gd name="connsiteY5" fmla="*/ 1320445 h 4226683"/>
              <a:gd name="connsiteX6" fmla="*/ 373079 w 589103"/>
              <a:gd name="connsiteY6" fmla="*/ 1409579 h 4226683"/>
              <a:gd name="connsiteX7" fmla="*/ 517095 w 589103"/>
              <a:gd name="connsiteY7" fmla="*/ 1697611 h 4226683"/>
              <a:gd name="connsiteX8" fmla="*/ 589103 w 589103"/>
              <a:gd name="connsiteY8" fmla="*/ 2129659 h 4226683"/>
              <a:gd name="connsiteX9" fmla="*/ 517095 w 589103"/>
              <a:gd name="connsiteY9" fmla="*/ 4217891 h 4226683"/>
              <a:gd name="connsiteX0" fmla="*/ 0 w 597771"/>
              <a:gd name="connsiteY0" fmla="*/ 0 h 4217891"/>
              <a:gd name="connsiteX1" fmla="*/ 73536 w 597771"/>
              <a:gd name="connsiteY1" fmla="*/ 236593 h 4217891"/>
              <a:gd name="connsiteX2" fmla="*/ 207819 w 597771"/>
              <a:gd name="connsiteY2" fmla="*/ 728962 h 4217891"/>
              <a:gd name="connsiteX3" fmla="*/ 207819 w 597771"/>
              <a:gd name="connsiteY3" fmla="*/ 987936 h 4217891"/>
              <a:gd name="connsiteX4" fmla="*/ 207819 w 597771"/>
              <a:gd name="connsiteY4" fmla="*/ 1090246 h 4217891"/>
              <a:gd name="connsiteX5" fmla="*/ 322918 w 597771"/>
              <a:gd name="connsiteY5" fmla="*/ 1320445 h 4217891"/>
              <a:gd name="connsiteX6" fmla="*/ 373079 w 597771"/>
              <a:gd name="connsiteY6" fmla="*/ 1409579 h 4217891"/>
              <a:gd name="connsiteX7" fmla="*/ 517095 w 597771"/>
              <a:gd name="connsiteY7" fmla="*/ 1697611 h 4217891"/>
              <a:gd name="connsiteX8" fmla="*/ 589103 w 597771"/>
              <a:gd name="connsiteY8" fmla="*/ 2129659 h 4217891"/>
              <a:gd name="connsiteX9" fmla="*/ 569102 w 597771"/>
              <a:gd name="connsiteY9" fmla="*/ 3021357 h 4217891"/>
              <a:gd name="connsiteX10" fmla="*/ 517095 w 597771"/>
              <a:gd name="connsiteY10" fmla="*/ 4217891 h 4217891"/>
              <a:gd name="connsiteX0" fmla="*/ 0 w 673113"/>
              <a:gd name="connsiteY0" fmla="*/ 0 h 4217891"/>
              <a:gd name="connsiteX1" fmla="*/ 73536 w 673113"/>
              <a:gd name="connsiteY1" fmla="*/ 236593 h 4217891"/>
              <a:gd name="connsiteX2" fmla="*/ 207819 w 673113"/>
              <a:gd name="connsiteY2" fmla="*/ 728962 h 4217891"/>
              <a:gd name="connsiteX3" fmla="*/ 207819 w 673113"/>
              <a:gd name="connsiteY3" fmla="*/ 987936 h 4217891"/>
              <a:gd name="connsiteX4" fmla="*/ 207819 w 673113"/>
              <a:gd name="connsiteY4" fmla="*/ 1090246 h 4217891"/>
              <a:gd name="connsiteX5" fmla="*/ 322918 w 673113"/>
              <a:gd name="connsiteY5" fmla="*/ 1320445 h 4217891"/>
              <a:gd name="connsiteX6" fmla="*/ 373079 w 673113"/>
              <a:gd name="connsiteY6" fmla="*/ 1409579 h 4217891"/>
              <a:gd name="connsiteX7" fmla="*/ 517095 w 673113"/>
              <a:gd name="connsiteY7" fmla="*/ 1697611 h 4217891"/>
              <a:gd name="connsiteX8" fmla="*/ 589103 w 673113"/>
              <a:gd name="connsiteY8" fmla="*/ 2129659 h 4217891"/>
              <a:gd name="connsiteX9" fmla="*/ 661112 w 673113"/>
              <a:gd name="connsiteY9" fmla="*/ 2705723 h 4217891"/>
              <a:gd name="connsiteX10" fmla="*/ 517095 w 673113"/>
              <a:gd name="connsiteY10" fmla="*/ 4217891 h 4217891"/>
              <a:gd name="connsiteX0" fmla="*/ 0 w 663107"/>
              <a:gd name="connsiteY0" fmla="*/ 0 h 4217891"/>
              <a:gd name="connsiteX1" fmla="*/ 73536 w 663107"/>
              <a:gd name="connsiteY1" fmla="*/ 236593 h 4217891"/>
              <a:gd name="connsiteX2" fmla="*/ 207819 w 663107"/>
              <a:gd name="connsiteY2" fmla="*/ 728962 h 4217891"/>
              <a:gd name="connsiteX3" fmla="*/ 207819 w 663107"/>
              <a:gd name="connsiteY3" fmla="*/ 987936 h 4217891"/>
              <a:gd name="connsiteX4" fmla="*/ 207819 w 663107"/>
              <a:gd name="connsiteY4" fmla="*/ 1090246 h 4217891"/>
              <a:gd name="connsiteX5" fmla="*/ 322918 w 663107"/>
              <a:gd name="connsiteY5" fmla="*/ 1320445 h 4217891"/>
              <a:gd name="connsiteX6" fmla="*/ 373079 w 663107"/>
              <a:gd name="connsiteY6" fmla="*/ 1409579 h 4217891"/>
              <a:gd name="connsiteX7" fmla="*/ 517095 w 663107"/>
              <a:gd name="connsiteY7" fmla="*/ 1697611 h 4217891"/>
              <a:gd name="connsiteX8" fmla="*/ 589103 w 663107"/>
              <a:gd name="connsiteY8" fmla="*/ 2129659 h 4217891"/>
              <a:gd name="connsiteX9" fmla="*/ 661112 w 663107"/>
              <a:gd name="connsiteY9" fmla="*/ 2705723 h 4217891"/>
              <a:gd name="connsiteX10" fmla="*/ 601075 w 663107"/>
              <a:gd name="connsiteY10" fmla="*/ 3337880 h 4217891"/>
              <a:gd name="connsiteX11" fmla="*/ 517095 w 663107"/>
              <a:gd name="connsiteY11" fmla="*/ 4217891 h 4217891"/>
              <a:gd name="connsiteX0" fmla="*/ 0 w 901139"/>
              <a:gd name="connsiteY0" fmla="*/ 0 h 4217891"/>
              <a:gd name="connsiteX1" fmla="*/ 73536 w 901139"/>
              <a:gd name="connsiteY1" fmla="*/ 236593 h 4217891"/>
              <a:gd name="connsiteX2" fmla="*/ 207819 w 901139"/>
              <a:gd name="connsiteY2" fmla="*/ 728962 h 4217891"/>
              <a:gd name="connsiteX3" fmla="*/ 207819 w 901139"/>
              <a:gd name="connsiteY3" fmla="*/ 987936 h 4217891"/>
              <a:gd name="connsiteX4" fmla="*/ 207819 w 901139"/>
              <a:gd name="connsiteY4" fmla="*/ 1090246 h 4217891"/>
              <a:gd name="connsiteX5" fmla="*/ 322918 w 901139"/>
              <a:gd name="connsiteY5" fmla="*/ 1320445 h 4217891"/>
              <a:gd name="connsiteX6" fmla="*/ 373079 w 901139"/>
              <a:gd name="connsiteY6" fmla="*/ 1409579 h 4217891"/>
              <a:gd name="connsiteX7" fmla="*/ 517095 w 901139"/>
              <a:gd name="connsiteY7" fmla="*/ 1697611 h 4217891"/>
              <a:gd name="connsiteX8" fmla="*/ 589103 w 901139"/>
              <a:gd name="connsiteY8" fmla="*/ 2129659 h 4217891"/>
              <a:gd name="connsiteX9" fmla="*/ 661112 w 901139"/>
              <a:gd name="connsiteY9" fmla="*/ 2705723 h 4217891"/>
              <a:gd name="connsiteX10" fmla="*/ 877136 w 901139"/>
              <a:gd name="connsiteY10" fmla="*/ 3353795 h 4217891"/>
              <a:gd name="connsiteX11" fmla="*/ 517095 w 901139"/>
              <a:gd name="connsiteY11" fmla="*/ 4217891 h 4217891"/>
              <a:gd name="connsiteX0" fmla="*/ 0 w 883945"/>
              <a:gd name="connsiteY0" fmla="*/ 0 h 4217891"/>
              <a:gd name="connsiteX1" fmla="*/ 73536 w 883945"/>
              <a:gd name="connsiteY1" fmla="*/ 236593 h 4217891"/>
              <a:gd name="connsiteX2" fmla="*/ 207819 w 883945"/>
              <a:gd name="connsiteY2" fmla="*/ 728962 h 4217891"/>
              <a:gd name="connsiteX3" fmla="*/ 207819 w 883945"/>
              <a:gd name="connsiteY3" fmla="*/ 987936 h 4217891"/>
              <a:gd name="connsiteX4" fmla="*/ 207819 w 883945"/>
              <a:gd name="connsiteY4" fmla="*/ 1090246 h 4217891"/>
              <a:gd name="connsiteX5" fmla="*/ 322918 w 883945"/>
              <a:gd name="connsiteY5" fmla="*/ 1320445 h 4217891"/>
              <a:gd name="connsiteX6" fmla="*/ 373079 w 883945"/>
              <a:gd name="connsiteY6" fmla="*/ 1409579 h 4217891"/>
              <a:gd name="connsiteX7" fmla="*/ 517095 w 883945"/>
              <a:gd name="connsiteY7" fmla="*/ 1697611 h 4217891"/>
              <a:gd name="connsiteX8" fmla="*/ 589103 w 883945"/>
              <a:gd name="connsiteY8" fmla="*/ 2129659 h 4217891"/>
              <a:gd name="connsiteX9" fmla="*/ 661112 w 883945"/>
              <a:gd name="connsiteY9" fmla="*/ 2705723 h 4217891"/>
              <a:gd name="connsiteX10" fmla="*/ 877136 w 883945"/>
              <a:gd name="connsiteY10" fmla="*/ 3353795 h 4217891"/>
              <a:gd name="connsiteX11" fmla="*/ 620258 w 883945"/>
              <a:gd name="connsiteY11" fmla="*/ 3970926 h 4217891"/>
              <a:gd name="connsiteX12" fmla="*/ 517095 w 883945"/>
              <a:gd name="connsiteY12" fmla="*/ 4217891 h 4217891"/>
              <a:gd name="connsiteX0" fmla="*/ 491016 w 1374961"/>
              <a:gd name="connsiteY0" fmla="*/ 0 h 5874075"/>
              <a:gd name="connsiteX1" fmla="*/ 564552 w 1374961"/>
              <a:gd name="connsiteY1" fmla="*/ 236593 h 5874075"/>
              <a:gd name="connsiteX2" fmla="*/ 698835 w 1374961"/>
              <a:gd name="connsiteY2" fmla="*/ 728962 h 5874075"/>
              <a:gd name="connsiteX3" fmla="*/ 698835 w 1374961"/>
              <a:gd name="connsiteY3" fmla="*/ 987936 h 5874075"/>
              <a:gd name="connsiteX4" fmla="*/ 698835 w 1374961"/>
              <a:gd name="connsiteY4" fmla="*/ 1090246 h 5874075"/>
              <a:gd name="connsiteX5" fmla="*/ 813934 w 1374961"/>
              <a:gd name="connsiteY5" fmla="*/ 1320445 h 5874075"/>
              <a:gd name="connsiteX6" fmla="*/ 864095 w 1374961"/>
              <a:gd name="connsiteY6" fmla="*/ 1409579 h 5874075"/>
              <a:gd name="connsiteX7" fmla="*/ 1008111 w 1374961"/>
              <a:gd name="connsiteY7" fmla="*/ 1697611 h 5874075"/>
              <a:gd name="connsiteX8" fmla="*/ 1080119 w 1374961"/>
              <a:gd name="connsiteY8" fmla="*/ 2129659 h 5874075"/>
              <a:gd name="connsiteX9" fmla="*/ 1152128 w 1374961"/>
              <a:gd name="connsiteY9" fmla="*/ 2705723 h 5874075"/>
              <a:gd name="connsiteX10" fmla="*/ 1368152 w 1374961"/>
              <a:gd name="connsiteY10" fmla="*/ 3353795 h 5874075"/>
              <a:gd name="connsiteX11" fmla="*/ 1111274 w 1374961"/>
              <a:gd name="connsiteY11" fmla="*/ 3970926 h 5874075"/>
              <a:gd name="connsiteX12" fmla="*/ 0 w 1374961"/>
              <a:gd name="connsiteY12" fmla="*/ 5874075 h 5874075"/>
              <a:gd name="connsiteX0" fmla="*/ 491016 w 1374961"/>
              <a:gd name="connsiteY0" fmla="*/ 0 h 5874075"/>
              <a:gd name="connsiteX1" fmla="*/ 564552 w 1374961"/>
              <a:gd name="connsiteY1" fmla="*/ 236593 h 5874075"/>
              <a:gd name="connsiteX2" fmla="*/ 698835 w 1374961"/>
              <a:gd name="connsiteY2" fmla="*/ 728962 h 5874075"/>
              <a:gd name="connsiteX3" fmla="*/ 698835 w 1374961"/>
              <a:gd name="connsiteY3" fmla="*/ 987936 h 5874075"/>
              <a:gd name="connsiteX4" fmla="*/ 698835 w 1374961"/>
              <a:gd name="connsiteY4" fmla="*/ 1090246 h 5874075"/>
              <a:gd name="connsiteX5" fmla="*/ 813934 w 1374961"/>
              <a:gd name="connsiteY5" fmla="*/ 1320445 h 5874075"/>
              <a:gd name="connsiteX6" fmla="*/ 864095 w 1374961"/>
              <a:gd name="connsiteY6" fmla="*/ 1409579 h 5874075"/>
              <a:gd name="connsiteX7" fmla="*/ 1008111 w 1374961"/>
              <a:gd name="connsiteY7" fmla="*/ 1697611 h 5874075"/>
              <a:gd name="connsiteX8" fmla="*/ 1080119 w 1374961"/>
              <a:gd name="connsiteY8" fmla="*/ 2129659 h 5874075"/>
              <a:gd name="connsiteX9" fmla="*/ 1152128 w 1374961"/>
              <a:gd name="connsiteY9" fmla="*/ 2705723 h 5874075"/>
              <a:gd name="connsiteX10" fmla="*/ 1368152 w 1374961"/>
              <a:gd name="connsiteY10" fmla="*/ 3353795 h 5874075"/>
              <a:gd name="connsiteX11" fmla="*/ 1111274 w 1374961"/>
              <a:gd name="connsiteY11" fmla="*/ 3970926 h 5874075"/>
              <a:gd name="connsiteX12" fmla="*/ 817131 w 1374961"/>
              <a:gd name="connsiteY12" fmla="*/ 4482479 h 5874075"/>
              <a:gd name="connsiteX13" fmla="*/ 0 w 1374961"/>
              <a:gd name="connsiteY13" fmla="*/ 5874075 h 5874075"/>
              <a:gd name="connsiteX0" fmla="*/ 491016 w 1374961"/>
              <a:gd name="connsiteY0" fmla="*/ 0 h 5874075"/>
              <a:gd name="connsiteX1" fmla="*/ 564552 w 1374961"/>
              <a:gd name="connsiteY1" fmla="*/ 236593 h 5874075"/>
              <a:gd name="connsiteX2" fmla="*/ 698835 w 1374961"/>
              <a:gd name="connsiteY2" fmla="*/ 728962 h 5874075"/>
              <a:gd name="connsiteX3" fmla="*/ 698835 w 1374961"/>
              <a:gd name="connsiteY3" fmla="*/ 987936 h 5874075"/>
              <a:gd name="connsiteX4" fmla="*/ 698835 w 1374961"/>
              <a:gd name="connsiteY4" fmla="*/ 1090246 h 5874075"/>
              <a:gd name="connsiteX5" fmla="*/ 813934 w 1374961"/>
              <a:gd name="connsiteY5" fmla="*/ 1320445 h 5874075"/>
              <a:gd name="connsiteX6" fmla="*/ 864095 w 1374961"/>
              <a:gd name="connsiteY6" fmla="*/ 1409579 h 5874075"/>
              <a:gd name="connsiteX7" fmla="*/ 1008111 w 1374961"/>
              <a:gd name="connsiteY7" fmla="*/ 1697611 h 5874075"/>
              <a:gd name="connsiteX8" fmla="*/ 1080119 w 1374961"/>
              <a:gd name="connsiteY8" fmla="*/ 2129659 h 5874075"/>
              <a:gd name="connsiteX9" fmla="*/ 1152128 w 1374961"/>
              <a:gd name="connsiteY9" fmla="*/ 2705723 h 5874075"/>
              <a:gd name="connsiteX10" fmla="*/ 1368152 w 1374961"/>
              <a:gd name="connsiteY10" fmla="*/ 3353795 h 5874075"/>
              <a:gd name="connsiteX11" fmla="*/ 1111274 w 1374961"/>
              <a:gd name="connsiteY11" fmla="*/ 3970926 h 5874075"/>
              <a:gd name="connsiteX12" fmla="*/ 864096 w 1374961"/>
              <a:gd name="connsiteY12" fmla="*/ 4577931 h 5874075"/>
              <a:gd name="connsiteX13" fmla="*/ 0 w 1374961"/>
              <a:gd name="connsiteY13" fmla="*/ 5874075 h 5874075"/>
              <a:gd name="connsiteX0" fmla="*/ 491016 w 1368152"/>
              <a:gd name="connsiteY0" fmla="*/ 0 h 5874075"/>
              <a:gd name="connsiteX1" fmla="*/ 564552 w 1368152"/>
              <a:gd name="connsiteY1" fmla="*/ 236593 h 5874075"/>
              <a:gd name="connsiteX2" fmla="*/ 698835 w 1368152"/>
              <a:gd name="connsiteY2" fmla="*/ 728962 h 5874075"/>
              <a:gd name="connsiteX3" fmla="*/ 698835 w 1368152"/>
              <a:gd name="connsiteY3" fmla="*/ 987936 h 5874075"/>
              <a:gd name="connsiteX4" fmla="*/ 698835 w 1368152"/>
              <a:gd name="connsiteY4" fmla="*/ 1090246 h 5874075"/>
              <a:gd name="connsiteX5" fmla="*/ 813934 w 1368152"/>
              <a:gd name="connsiteY5" fmla="*/ 1320445 h 5874075"/>
              <a:gd name="connsiteX6" fmla="*/ 864095 w 1368152"/>
              <a:gd name="connsiteY6" fmla="*/ 1409579 h 5874075"/>
              <a:gd name="connsiteX7" fmla="*/ 1008111 w 1368152"/>
              <a:gd name="connsiteY7" fmla="*/ 1697611 h 5874075"/>
              <a:gd name="connsiteX8" fmla="*/ 1080119 w 1368152"/>
              <a:gd name="connsiteY8" fmla="*/ 2129659 h 5874075"/>
              <a:gd name="connsiteX9" fmla="*/ 1152128 w 1368152"/>
              <a:gd name="connsiteY9" fmla="*/ 2705723 h 5874075"/>
              <a:gd name="connsiteX10" fmla="*/ 1368152 w 1368152"/>
              <a:gd name="connsiteY10" fmla="*/ 3353795 h 5874075"/>
              <a:gd name="connsiteX11" fmla="*/ 1152128 w 1368152"/>
              <a:gd name="connsiteY11" fmla="*/ 4001867 h 5874075"/>
              <a:gd name="connsiteX12" fmla="*/ 864096 w 1368152"/>
              <a:gd name="connsiteY12" fmla="*/ 4577931 h 5874075"/>
              <a:gd name="connsiteX13" fmla="*/ 0 w 1368152"/>
              <a:gd name="connsiteY13" fmla="*/ 5874075 h 5874075"/>
              <a:gd name="connsiteX0" fmla="*/ 491016 w 1368152"/>
              <a:gd name="connsiteY0" fmla="*/ 0 h 5874075"/>
              <a:gd name="connsiteX1" fmla="*/ 564552 w 1368152"/>
              <a:gd name="connsiteY1" fmla="*/ 236593 h 5874075"/>
              <a:gd name="connsiteX2" fmla="*/ 698835 w 1368152"/>
              <a:gd name="connsiteY2" fmla="*/ 728962 h 5874075"/>
              <a:gd name="connsiteX3" fmla="*/ 698835 w 1368152"/>
              <a:gd name="connsiteY3" fmla="*/ 987936 h 5874075"/>
              <a:gd name="connsiteX4" fmla="*/ 698835 w 1368152"/>
              <a:gd name="connsiteY4" fmla="*/ 1090246 h 5874075"/>
              <a:gd name="connsiteX5" fmla="*/ 813934 w 1368152"/>
              <a:gd name="connsiteY5" fmla="*/ 1320445 h 5874075"/>
              <a:gd name="connsiteX6" fmla="*/ 864095 w 1368152"/>
              <a:gd name="connsiteY6" fmla="*/ 1409579 h 5874075"/>
              <a:gd name="connsiteX7" fmla="*/ 1008111 w 1368152"/>
              <a:gd name="connsiteY7" fmla="*/ 1697611 h 5874075"/>
              <a:gd name="connsiteX8" fmla="*/ 1080119 w 1368152"/>
              <a:gd name="connsiteY8" fmla="*/ 2129659 h 5874075"/>
              <a:gd name="connsiteX9" fmla="*/ 1152128 w 1368152"/>
              <a:gd name="connsiteY9" fmla="*/ 2705723 h 5874075"/>
              <a:gd name="connsiteX10" fmla="*/ 1368152 w 1368152"/>
              <a:gd name="connsiteY10" fmla="*/ 3353795 h 5874075"/>
              <a:gd name="connsiteX11" fmla="*/ 1152128 w 1368152"/>
              <a:gd name="connsiteY11" fmla="*/ 4001867 h 5874075"/>
              <a:gd name="connsiteX12" fmla="*/ 864096 w 1368152"/>
              <a:gd name="connsiteY12" fmla="*/ 4577931 h 5874075"/>
              <a:gd name="connsiteX13" fmla="*/ 148916 w 1368152"/>
              <a:gd name="connsiteY13" fmla="*/ 5649458 h 5874075"/>
              <a:gd name="connsiteX14" fmla="*/ 0 w 1368152"/>
              <a:gd name="connsiteY14" fmla="*/ 5874075 h 5874075"/>
              <a:gd name="connsiteX0" fmla="*/ 707040 w 1584176"/>
              <a:gd name="connsiteY0" fmla="*/ 0 h 6738171"/>
              <a:gd name="connsiteX1" fmla="*/ 780576 w 1584176"/>
              <a:gd name="connsiteY1" fmla="*/ 236593 h 6738171"/>
              <a:gd name="connsiteX2" fmla="*/ 914859 w 1584176"/>
              <a:gd name="connsiteY2" fmla="*/ 728962 h 6738171"/>
              <a:gd name="connsiteX3" fmla="*/ 914859 w 1584176"/>
              <a:gd name="connsiteY3" fmla="*/ 987936 h 6738171"/>
              <a:gd name="connsiteX4" fmla="*/ 914859 w 1584176"/>
              <a:gd name="connsiteY4" fmla="*/ 1090246 h 6738171"/>
              <a:gd name="connsiteX5" fmla="*/ 1029958 w 1584176"/>
              <a:gd name="connsiteY5" fmla="*/ 1320445 h 6738171"/>
              <a:gd name="connsiteX6" fmla="*/ 1080119 w 1584176"/>
              <a:gd name="connsiteY6" fmla="*/ 1409579 h 6738171"/>
              <a:gd name="connsiteX7" fmla="*/ 1224135 w 1584176"/>
              <a:gd name="connsiteY7" fmla="*/ 1697611 h 6738171"/>
              <a:gd name="connsiteX8" fmla="*/ 1296143 w 1584176"/>
              <a:gd name="connsiteY8" fmla="*/ 2129659 h 6738171"/>
              <a:gd name="connsiteX9" fmla="*/ 1368152 w 1584176"/>
              <a:gd name="connsiteY9" fmla="*/ 2705723 h 6738171"/>
              <a:gd name="connsiteX10" fmla="*/ 1584176 w 1584176"/>
              <a:gd name="connsiteY10" fmla="*/ 3353795 h 6738171"/>
              <a:gd name="connsiteX11" fmla="*/ 1368152 w 1584176"/>
              <a:gd name="connsiteY11" fmla="*/ 4001867 h 6738171"/>
              <a:gd name="connsiteX12" fmla="*/ 1080120 w 1584176"/>
              <a:gd name="connsiteY12" fmla="*/ 4577931 h 6738171"/>
              <a:gd name="connsiteX13" fmla="*/ 364940 w 1584176"/>
              <a:gd name="connsiteY13" fmla="*/ 5649458 h 6738171"/>
              <a:gd name="connsiteX14" fmla="*/ 0 w 1584176"/>
              <a:gd name="connsiteY14" fmla="*/ 6738171 h 6738171"/>
              <a:gd name="connsiteX0" fmla="*/ 707040 w 1584176"/>
              <a:gd name="connsiteY0" fmla="*/ 0 h 6738171"/>
              <a:gd name="connsiteX1" fmla="*/ 780576 w 1584176"/>
              <a:gd name="connsiteY1" fmla="*/ 236593 h 6738171"/>
              <a:gd name="connsiteX2" fmla="*/ 914859 w 1584176"/>
              <a:gd name="connsiteY2" fmla="*/ 728962 h 6738171"/>
              <a:gd name="connsiteX3" fmla="*/ 914859 w 1584176"/>
              <a:gd name="connsiteY3" fmla="*/ 987936 h 6738171"/>
              <a:gd name="connsiteX4" fmla="*/ 914859 w 1584176"/>
              <a:gd name="connsiteY4" fmla="*/ 1090246 h 6738171"/>
              <a:gd name="connsiteX5" fmla="*/ 1029958 w 1584176"/>
              <a:gd name="connsiteY5" fmla="*/ 1320445 h 6738171"/>
              <a:gd name="connsiteX6" fmla="*/ 1080119 w 1584176"/>
              <a:gd name="connsiteY6" fmla="*/ 1409579 h 6738171"/>
              <a:gd name="connsiteX7" fmla="*/ 1224135 w 1584176"/>
              <a:gd name="connsiteY7" fmla="*/ 1697611 h 6738171"/>
              <a:gd name="connsiteX8" fmla="*/ 1296143 w 1584176"/>
              <a:gd name="connsiteY8" fmla="*/ 2129659 h 6738171"/>
              <a:gd name="connsiteX9" fmla="*/ 1368152 w 1584176"/>
              <a:gd name="connsiteY9" fmla="*/ 2705723 h 6738171"/>
              <a:gd name="connsiteX10" fmla="*/ 1584176 w 1584176"/>
              <a:gd name="connsiteY10" fmla="*/ 3353795 h 6738171"/>
              <a:gd name="connsiteX11" fmla="*/ 1368152 w 1584176"/>
              <a:gd name="connsiteY11" fmla="*/ 4001867 h 6738171"/>
              <a:gd name="connsiteX12" fmla="*/ 1080120 w 1584176"/>
              <a:gd name="connsiteY12" fmla="*/ 4577931 h 6738171"/>
              <a:gd name="connsiteX13" fmla="*/ 364940 w 1584176"/>
              <a:gd name="connsiteY13" fmla="*/ 5649458 h 6738171"/>
              <a:gd name="connsiteX14" fmla="*/ 0 w 1584176"/>
              <a:gd name="connsiteY14" fmla="*/ 6738171 h 6738171"/>
              <a:gd name="connsiteX0" fmla="*/ 770198 w 1647334"/>
              <a:gd name="connsiteY0" fmla="*/ 0 h 6881286"/>
              <a:gd name="connsiteX1" fmla="*/ 843734 w 1647334"/>
              <a:gd name="connsiteY1" fmla="*/ 236593 h 6881286"/>
              <a:gd name="connsiteX2" fmla="*/ 978017 w 1647334"/>
              <a:gd name="connsiteY2" fmla="*/ 728962 h 6881286"/>
              <a:gd name="connsiteX3" fmla="*/ 978017 w 1647334"/>
              <a:gd name="connsiteY3" fmla="*/ 987936 h 6881286"/>
              <a:gd name="connsiteX4" fmla="*/ 978017 w 1647334"/>
              <a:gd name="connsiteY4" fmla="*/ 1090246 h 6881286"/>
              <a:gd name="connsiteX5" fmla="*/ 1093116 w 1647334"/>
              <a:gd name="connsiteY5" fmla="*/ 1320445 h 6881286"/>
              <a:gd name="connsiteX6" fmla="*/ 1143277 w 1647334"/>
              <a:gd name="connsiteY6" fmla="*/ 1409579 h 6881286"/>
              <a:gd name="connsiteX7" fmla="*/ 1287293 w 1647334"/>
              <a:gd name="connsiteY7" fmla="*/ 1697611 h 6881286"/>
              <a:gd name="connsiteX8" fmla="*/ 1359301 w 1647334"/>
              <a:gd name="connsiteY8" fmla="*/ 2129659 h 6881286"/>
              <a:gd name="connsiteX9" fmla="*/ 1431310 w 1647334"/>
              <a:gd name="connsiteY9" fmla="*/ 2705723 h 6881286"/>
              <a:gd name="connsiteX10" fmla="*/ 1647334 w 1647334"/>
              <a:gd name="connsiteY10" fmla="*/ 3353795 h 6881286"/>
              <a:gd name="connsiteX11" fmla="*/ 1431310 w 1647334"/>
              <a:gd name="connsiteY11" fmla="*/ 4001867 h 6881286"/>
              <a:gd name="connsiteX12" fmla="*/ 1143278 w 1647334"/>
              <a:gd name="connsiteY12" fmla="*/ 4577931 h 6881286"/>
              <a:gd name="connsiteX13" fmla="*/ 428098 w 1647334"/>
              <a:gd name="connsiteY13" fmla="*/ 5649458 h 6881286"/>
              <a:gd name="connsiteX14" fmla="*/ 63158 w 1647334"/>
              <a:gd name="connsiteY14" fmla="*/ 6738171 h 6881286"/>
              <a:gd name="connsiteX0" fmla="*/ 707040 w 1584176"/>
              <a:gd name="connsiteY0" fmla="*/ 0 h 6738171"/>
              <a:gd name="connsiteX1" fmla="*/ 780576 w 1584176"/>
              <a:gd name="connsiteY1" fmla="*/ 236593 h 6738171"/>
              <a:gd name="connsiteX2" fmla="*/ 914859 w 1584176"/>
              <a:gd name="connsiteY2" fmla="*/ 728962 h 6738171"/>
              <a:gd name="connsiteX3" fmla="*/ 914859 w 1584176"/>
              <a:gd name="connsiteY3" fmla="*/ 987936 h 6738171"/>
              <a:gd name="connsiteX4" fmla="*/ 914859 w 1584176"/>
              <a:gd name="connsiteY4" fmla="*/ 1090246 h 6738171"/>
              <a:gd name="connsiteX5" fmla="*/ 1029958 w 1584176"/>
              <a:gd name="connsiteY5" fmla="*/ 1320445 h 6738171"/>
              <a:gd name="connsiteX6" fmla="*/ 1080119 w 1584176"/>
              <a:gd name="connsiteY6" fmla="*/ 1409579 h 6738171"/>
              <a:gd name="connsiteX7" fmla="*/ 1224135 w 1584176"/>
              <a:gd name="connsiteY7" fmla="*/ 1697611 h 6738171"/>
              <a:gd name="connsiteX8" fmla="*/ 1296143 w 1584176"/>
              <a:gd name="connsiteY8" fmla="*/ 2129659 h 6738171"/>
              <a:gd name="connsiteX9" fmla="*/ 1368152 w 1584176"/>
              <a:gd name="connsiteY9" fmla="*/ 2705723 h 6738171"/>
              <a:gd name="connsiteX10" fmla="*/ 1584176 w 1584176"/>
              <a:gd name="connsiteY10" fmla="*/ 3353795 h 6738171"/>
              <a:gd name="connsiteX11" fmla="*/ 1368152 w 1584176"/>
              <a:gd name="connsiteY11" fmla="*/ 4001867 h 6738171"/>
              <a:gd name="connsiteX12" fmla="*/ 1080120 w 1584176"/>
              <a:gd name="connsiteY12" fmla="*/ 4577931 h 6738171"/>
              <a:gd name="connsiteX13" fmla="*/ 364940 w 1584176"/>
              <a:gd name="connsiteY13" fmla="*/ 5649458 h 6738171"/>
              <a:gd name="connsiteX14" fmla="*/ 147530 w 1584176"/>
              <a:gd name="connsiteY14" fmla="*/ 6282503 h 6738171"/>
              <a:gd name="connsiteX15" fmla="*/ 0 w 1584176"/>
              <a:gd name="connsiteY15" fmla="*/ 6738171 h 6738171"/>
              <a:gd name="connsiteX0" fmla="*/ 707040 w 1584176"/>
              <a:gd name="connsiteY0" fmla="*/ 0 h 6738171"/>
              <a:gd name="connsiteX1" fmla="*/ 780576 w 1584176"/>
              <a:gd name="connsiteY1" fmla="*/ 236593 h 6738171"/>
              <a:gd name="connsiteX2" fmla="*/ 914859 w 1584176"/>
              <a:gd name="connsiteY2" fmla="*/ 728962 h 6738171"/>
              <a:gd name="connsiteX3" fmla="*/ 914859 w 1584176"/>
              <a:gd name="connsiteY3" fmla="*/ 987936 h 6738171"/>
              <a:gd name="connsiteX4" fmla="*/ 914859 w 1584176"/>
              <a:gd name="connsiteY4" fmla="*/ 1090246 h 6738171"/>
              <a:gd name="connsiteX5" fmla="*/ 1029958 w 1584176"/>
              <a:gd name="connsiteY5" fmla="*/ 1320445 h 6738171"/>
              <a:gd name="connsiteX6" fmla="*/ 1080119 w 1584176"/>
              <a:gd name="connsiteY6" fmla="*/ 1409579 h 6738171"/>
              <a:gd name="connsiteX7" fmla="*/ 1224135 w 1584176"/>
              <a:gd name="connsiteY7" fmla="*/ 1697611 h 6738171"/>
              <a:gd name="connsiteX8" fmla="*/ 1296143 w 1584176"/>
              <a:gd name="connsiteY8" fmla="*/ 2129659 h 6738171"/>
              <a:gd name="connsiteX9" fmla="*/ 1368152 w 1584176"/>
              <a:gd name="connsiteY9" fmla="*/ 2705723 h 6738171"/>
              <a:gd name="connsiteX10" fmla="*/ 1584176 w 1584176"/>
              <a:gd name="connsiteY10" fmla="*/ 3353795 h 6738171"/>
              <a:gd name="connsiteX11" fmla="*/ 1368152 w 1584176"/>
              <a:gd name="connsiteY11" fmla="*/ 4001867 h 6738171"/>
              <a:gd name="connsiteX12" fmla="*/ 1080120 w 1584176"/>
              <a:gd name="connsiteY12" fmla="*/ 4577931 h 6738171"/>
              <a:gd name="connsiteX13" fmla="*/ 364940 w 1584176"/>
              <a:gd name="connsiteY13" fmla="*/ 5649458 h 6738171"/>
              <a:gd name="connsiteX14" fmla="*/ 72008 w 1584176"/>
              <a:gd name="connsiteY14" fmla="*/ 6234115 h 6738171"/>
              <a:gd name="connsiteX15" fmla="*/ 0 w 1584176"/>
              <a:gd name="connsiteY15" fmla="*/ 6738171 h 6738171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986867 w 1656184"/>
              <a:gd name="connsiteY3" fmla="*/ 987936 h 6854803"/>
              <a:gd name="connsiteX4" fmla="*/ 986867 w 1656184"/>
              <a:gd name="connsiteY4" fmla="*/ 1090246 h 6854803"/>
              <a:gd name="connsiteX5" fmla="*/ 1101966 w 1656184"/>
              <a:gd name="connsiteY5" fmla="*/ 1320445 h 6854803"/>
              <a:gd name="connsiteX6" fmla="*/ 1152127 w 1656184"/>
              <a:gd name="connsiteY6" fmla="*/ 1409579 h 6854803"/>
              <a:gd name="connsiteX7" fmla="*/ 1296143 w 1656184"/>
              <a:gd name="connsiteY7" fmla="*/ 1697611 h 6854803"/>
              <a:gd name="connsiteX8" fmla="*/ 1368151 w 1656184"/>
              <a:gd name="connsiteY8" fmla="*/ 2129659 h 6854803"/>
              <a:gd name="connsiteX9" fmla="*/ 1440160 w 1656184"/>
              <a:gd name="connsiteY9" fmla="*/ 2705723 h 6854803"/>
              <a:gd name="connsiteX10" fmla="*/ 1656184 w 1656184"/>
              <a:gd name="connsiteY10" fmla="*/ 3353795 h 6854803"/>
              <a:gd name="connsiteX11" fmla="*/ 1440160 w 1656184"/>
              <a:gd name="connsiteY11" fmla="*/ 4001867 h 6854803"/>
              <a:gd name="connsiteX12" fmla="*/ 1152128 w 1656184"/>
              <a:gd name="connsiteY12" fmla="*/ 4577931 h 6854803"/>
              <a:gd name="connsiteX13" fmla="*/ 436948 w 1656184"/>
              <a:gd name="connsiteY13" fmla="*/ 5649458 h 6854803"/>
              <a:gd name="connsiteX14" fmla="*/ 144016 w 1656184"/>
              <a:gd name="connsiteY14" fmla="*/ 6234115 h 6854803"/>
              <a:gd name="connsiteX15" fmla="*/ 0 w 1656184"/>
              <a:gd name="connsiteY15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08112 w 1656184"/>
              <a:gd name="connsiteY3" fmla="*/ 977531 h 6854803"/>
              <a:gd name="connsiteX4" fmla="*/ 986867 w 1656184"/>
              <a:gd name="connsiteY4" fmla="*/ 1090246 h 6854803"/>
              <a:gd name="connsiteX5" fmla="*/ 1101966 w 1656184"/>
              <a:gd name="connsiteY5" fmla="*/ 1320445 h 6854803"/>
              <a:gd name="connsiteX6" fmla="*/ 1152127 w 1656184"/>
              <a:gd name="connsiteY6" fmla="*/ 1409579 h 6854803"/>
              <a:gd name="connsiteX7" fmla="*/ 1296143 w 1656184"/>
              <a:gd name="connsiteY7" fmla="*/ 1697611 h 6854803"/>
              <a:gd name="connsiteX8" fmla="*/ 1368151 w 1656184"/>
              <a:gd name="connsiteY8" fmla="*/ 2129659 h 6854803"/>
              <a:gd name="connsiteX9" fmla="*/ 1440160 w 1656184"/>
              <a:gd name="connsiteY9" fmla="*/ 2705723 h 6854803"/>
              <a:gd name="connsiteX10" fmla="*/ 1656184 w 1656184"/>
              <a:gd name="connsiteY10" fmla="*/ 3353795 h 6854803"/>
              <a:gd name="connsiteX11" fmla="*/ 1440160 w 1656184"/>
              <a:gd name="connsiteY11" fmla="*/ 4001867 h 6854803"/>
              <a:gd name="connsiteX12" fmla="*/ 1152128 w 1656184"/>
              <a:gd name="connsiteY12" fmla="*/ 4577931 h 6854803"/>
              <a:gd name="connsiteX13" fmla="*/ 436948 w 1656184"/>
              <a:gd name="connsiteY13" fmla="*/ 5649458 h 6854803"/>
              <a:gd name="connsiteX14" fmla="*/ 144016 w 1656184"/>
              <a:gd name="connsiteY14" fmla="*/ 6234115 h 6854803"/>
              <a:gd name="connsiteX15" fmla="*/ 0 w 1656184"/>
              <a:gd name="connsiteY15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08112 w 1656184"/>
              <a:gd name="connsiteY3" fmla="*/ 977531 h 6854803"/>
              <a:gd name="connsiteX4" fmla="*/ 1080120 w 1656184"/>
              <a:gd name="connsiteY4" fmla="*/ 1193555 h 6854803"/>
              <a:gd name="connsiteX5" fmla="*/ 1101966 w 1656184"/>
              <a:gd name="connsiteY5" fmla="*/ 1320445 h 6854803"/>
              <a:gd name="connsiteX6" fmla="*/ 1152127 w 1656184"/>
              <a:gd name="connsiteY6" fmla="*/ 1409579 h 6854803"/>
              <a:gd name="connsiteX7" fmla="*/ 1296143 w 1656184"/>
              <a:gd name="connsiteY7" fmla="*/ 1697611 h 6854803"/>
              <a:gd name="connsiteX8" fmla="*/ 1368151 w 1656184"/>
              <a:gd name="connsiteY8" fmla="*/ 2129659 h 6854803"/>
              <a:gd name="connsiteX9" fmla="*/ 1440160 w 1656184"/>
              <a:gd name="connsiteY9" fmla="*/ 2705723 h 6854803"/>
              <a:gd name="connsiteX10" fmla="*/ 1656184 w 1656184"/>
              <a:gd name="connsiteY10" fmla="*/ 3353795 h 6854803"/>
              <a:gd name="connsiteX11" fmla="*/ 1440160 w 1656184"/>
              <a:gd name="connsiteY11" fmla="*/ 4001867 h 6854803"/>
              <a:gd name="connsiteX12" fmla="*/ 1152128 w 1656184"/>
              <a:gd name="connsiteY12" fmla="*/ 4577931 h 6854803"/>
              <a:gd name="connsiteX13" fmla="*/ 436948 w 1656184"/>
              <a:gd name="connsiteY13" fmla="*/ 5649458 h 6854803"/>
              <a:gd name="connsiteX14" fmla="*/ 144016 w 1656184"/>
              <a:gd name="connsiteY14" fmla="*/ 6234115 h 6854803"/>
              <a:gd name="connsiteX15" fmla="*/ 0 w 1656184"/>
              <a:gd name="connsiteY15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80120 w 1656184"/>
              <a:gd name="connsiteY3" fmla="*/ 1193555 h 6854803"/>
              <a:gd name="connsiteX4" fmla="*/ 1101966 w 1656184"/>
              <a:gd name="connsiteY4" fmla="*/ 1320445 h 6854803"/>
              <a:gd name="connsiteX5" fmla="*/ 1152127 w 1656184"/>
              <a:gd name="connsiteY5" fmla="*/ 1409579 h 6854803"/>
              <a:gd name="connsiteX6" fmla="*/ 1296143 w 1656184"/>
              <a:gd name="connsiteY6" fmla="*/ 1697611 h 6854803"/>
              <a:gd name="connsiteX7" fmla="*/ 1368151 w 1656184"/>
              <a:gd name="connsiteY7" fmla="*/ 2129659 h 6854803"/>
              <a:gd name="connsiteX8" fmla="*/ 1440160 w 1656184"/>
              <a:gd name="connsiteY8" fmla="*/ 2705723 h 6854803"/>
              <a:gd name="connsiteX9" fmla="*/ 1656184 w 1656184"/>
              <a:gd name="connsiteY9" fmla="*/ 3353795 h 6854803"/>
              <a:gd name="connsiteX10" fmla="*/ 1440160 w 1656184"/>
              <a:gd name="connsiteY10" fmla="*/ 4001867 h 6854803"/>
              <a:gd name="connsiteX11" fmla="*/ 1152128 w 1656184"/>
              <a:gd name="connsiteY11" fmla="*/ 4577931 h 6854803"/>
              <a:gd name="connsiteX12" fmla="*/ 436948 w 1656184"/>
              <a:gd name="connsiteY12" fmla="*/ 5649458 h 6854803"/>
              <a:gd name="connsiteX13" fmla="*/ 144016 w 1656184"/>
              <a:gd name="connsiteY13" fmla="*/ 6234115 h 6854803"/>
              <a:gd name="connsiteX14" fmla="*/ 0 w 1656184"/>
              <a:gd name="connsiteY14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80120 w 1656184"/>
              <a:gd name="connsiteY3" fmla="*/ 1193555 h 6854803"/>
              <a:gd name="connsiteX4" fmla="*/ 1152127 w 1656184"/>
              <a:gd name="connsiteY4" fmla="*/ 1409579 h 6854803"/>
              <a:gd name="connsiteX5" fmla="*/ 1296143 w 1656184"/>
              <a:gd name="connsiteY5" fmla="*/ 1697611 h 6854803"/>
              <a:gd name="connsiteX6" fmla="*/ 1368151 w 1656184"/>
              <a:gd name="connsiteY6" fmla="*/ 2129659 h 6854803"/>
              <a:gd name="connsiteX7" fmla="*/ 1440160 w 1656184"/>
              <a:gd name="connsiteY7" fmla="*/ 2705723 h 6854803"/>
              <a:gd name="connsiteX8" fmla="*/ 1656184 w 1656184"/>
              <a:gd name="connsiteY8" fmla="*/ 3353795 h 6854803"/>
              <a:gd name="connsiteX9" fmla="*/ 1440160 w 1656184"/>
              <a:gd name="connsiteY9" fmla="*/ 4001867 h 6854803"/>
              <a:gd name="connsiteX10" fmla="*/ 1152128 w 1656184"/>
              <a:gd name="connsiteY10" fmla="*/ 4577931 h 6854803"/>
              <a:gd name="connsiteX11" fmla="*/ 436948 w 1656184"/>
              <a:gd name="connsiteY11" fmla="*/ 5649458 h 6854803"/>
              <a:gd name="connsiteX12" fmla="*/ 144016 w 1656184"/>
              <a:gd name="connsiteY12" fmla="*/ 6234115 h 6854803"/>
              <a:gd name="connsiteX13" fmla="*/ 0 w 1656184"/>
              <a:gd name="connsiteY13" fmla="*/ 6854803 h 6854803"/>
              <a:gd name="connsiteX0" fmla="*/ 779048 w 1656184"/>
              <a:gd name="connsiteY0" fmla="*/ 0 h 6854803"/>
              <a:gd name="connsiteX1" fmla="*/ 852584 w 1656184"/>
              <a:gd name="connsiteY1" fmla="*/ 236593 h 6854803"/>
              <a:gd name="connsiteX2" fmla="*/ 986867 w 1656184"/>
              <a:gd name="connsiteY2" fmla="*/ 728962 h 6854803"/>
              <a:gd name="connsiteX3" fmla="*/ 1080120 w 1656184"/>
              <a:gd name="connsiteY3" fmla="*/ 1193555 h 6854803"/>
              <a:gd name="connsiteX4" fmla="*/ 1152127 w 1656184"/>
              <a:gd name="connsiteY4" fmla="*/ 1409579 h 6854803"/>
              <a:gd name="connsiteX5" fmla="*/ 1296143 w 1656184"/>
              <a:gd name="connsiteY5" fmla="*/ 1697611 h 6854803"/>
              <a:gd name="connsiteX6" fmla="*/ 1368151 w 1656184"/>
              <a:gd name="connsiteY6" fmla="*/ 2129659 h 6854803"/>
              <a:gd name="connsiteX7" fmla="*/ 1440160 w 1656184"/>
              <a:gd name="connsiteY7" fmla="*/ 2705723 h 6854803"/>
              <a:gd name="connsiteX8" fmla="*/ 1656184 w 1656184"/>
              <a:gd name="connsiteY8" fmla="*/ 3353795 h 6854803"/>
              <a:gd name="connsiteX9" fmla="*/ 1440160 w 1656184"/>
              <a:gd name="connsiteY9" fmla="*/ 4001867 h 6854803"/>
              <a:gd name="connsiteX10" fmla="*/ 1152128 w 1656184"/>
              <a:gd name="connsiteY10" fmla="*/ 4577931 h 6854803"/>
              <a:gd name="connsiteX11" fmla="*/ 436948 w 1656184"/>
              <a:gd name="connsiteY11" fmla="*/ 5649458 h 6854803"/>
              <a:gd name="connsiteX12" fmla="*/ 144016 w 1656184"/>
              <a:gd name="connsiteY12" fmla="*/ 6234115 h 6854803"/>
              <a:gd name="connsiteX13" fmla="*/ 0 w 1656184"/>
              <a:gd name="connsiteY13" fmla="*/ 6854803 h 685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6184" h="6854803">
                <a:moveTo>
                  <a:pt x="779048" y="0"/>
                </a:moveTo>
                <a:cubicBezTo>
                  <a:pt x="798498" y="57549"/>
                  <a:pt x="817948" y="115099"/>
                  <a:pt x="852584" y="236593"/>
                </a:cubicBezTo>
                <a:cubicBezTo>
                  <a:pt x="887220" y="358087"/>
                  <a:pt x="948944" y="569468"/>
                  <a:pt x="986867" y="728962"/>
                </a:cubicBezTo>
                <a:cubicBezTo>
                  <a:pt x="1024790" y="888456"/>
                  <a:pt x="1052577" y="1080119"/>
                  <a:pt x="1080120" y="1193555"/>
                </a:cubicBezTo>
                <a:cubicBezTo>
                  <a:pt x="1107663" y="1306991"/>
                  <a:pt x="1116123" y="1325570"/>
                  <a:pt x="1152127" y="1409579"/>
                </a:cubicBezTo>
                <a:cubicBezTo>
                  <a:pt x="1188131" y="1493588"/>
                  <a:pt x="1260139" y="1577598"/>
                  <a:pt x="1296143" y="1697611"/>
                </a:cubicBezTo>
                <a:cubicBezTo>
                  <a:pt x="1332147" y="1817624"/>
                  <a:pt x="1344148" y="1961640"/>
                  <a:pt x="1368151" y="2129659"/>
                </a:cubicBezTo>
                <a:cubicBezTo>
                  <a:pt x="1392154" y="2297678"/>
                  <a:pt x="1392155" y="2501700"/>
                  <a:pt x="1440160" y="2705723"/>
                </a:cubicBezTo>
                <a:cubicBezTo>
                  <a:pt x="1488165" y="2909746"/>
                  <a:pt x="1656184" y="3137771"/>
                  <a:pt x="1656184" y="3353795"/>
                </a:cubicBezTo>
                <a:cubicBezTo>
                  <a:pt x="1656184" y="3569819"/>
                  <a:pt x="1531997" y="3813753"/>
                  <a:pt x="1440160" y="4001867"/>
                </a:cubicBezTo>
                <a:lnTo>
                  <a:pt x="1152128" y="4577931"/>
                </a:lnTo>
                <a:lnTo>
                  <a:pt x="436948" y="5649458"/>
                </a:lnTo>
                <a:cubicBezTo>
                  <a:pt x="281516" y="5933553"/>
                  <a:pt x="216841" y="6033224"/>
                  <a:pt x="144016" y="6234115"/>
                </a:cubicBezTo>
                <a:cubicBezTo>
                  <a:pt x="71191" y="6435006"/>
                  <a:pt x="24588" y="6778858"/>
                  <a:pt x="0" y="6854803"/>
                </a:cubicBez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71" name="Text Box 19"/>
          <p:cNvSpPr txBox="1">
            <a:spLocks noChangeArrowheads="1"/>
          </p:cNvSpPr>
          <p:nvPr/>
        </p:nvSpPr>
        <p:spPr bwMode="auto">
          <a:xfrm>
            <a:off x="2879677" y="1860053"/>
            <a:ext cx="1116259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dirty="0"/>
              <a:t>Екатеринбург</a:t>
            </a:r>
          </a:p>
        </p:txBody>
      </p:sp>
      <p:sp>
        <p:nvSpPr>
          <p:cNvPr id="41" name="Oval 24"/>
          <p:cNvSpPr>
            <a:spLocks noChangeAspect="1" noChangeArrowheads="1"/>
          </p:cNvSpPr>
          <p:nvPr/>
        </p:nvSpPr>
        <p:spPr bwMode="auto">
          <a:xfrm>
            <a:off x="3096469" y="6129933"/>
            <a:ext cx="179387" cy="17938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auto">
          <a:xfrm>
            <a:off x="2915816" y="5877272"/>
            <a:ext cx="1145113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dirty="0" smtClean="0"/>
              <a:t>Магнитогорск</a:t>
            </a:r>
            <a:endParaRPr lang="ru-RU" dirty="0"/>
          </a:p>
        </p:txBody>
      </p:sp>
      <p:sp>
        <p:nvSpPr>
          <p:cNvPr id="43" name="Text Box 27"/>
          <p:cNvSpPr txBox="1">
            <a:spLocks noChangeArrowheads="1"/>
          </p:cNvSpPr>
          <p:nvPr/>
        </p:nvSpPr>
        <p:spPr bwMode="auto">
          <a:xfrm rot="18060000">
            <a:off x="1471382" y="4856263"/>
            <a:ext cx="31969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r>
              <a:rPr lang="ru-RU" sz="2000" dirty="0" smtClean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Главный Уральский разлом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395866">
            <a:off x="-2003974" y="2241977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>
                  <a:solidFill>
                    <a:schemeClr val="bg1"/>
                  </a:solidFill>
                </a:ln>
                <a:latin typeface="Impact" pitchFamily="34" charset="0"/>
              </a:rPr>
              <a:t>Предуральский краевой прогиб</a:t>
            </a:r>
            <a:endParaRPr lang="ru-RU" sz="2800" dirty="0">
              <a:ln>
                <a:solidFill>
                  <a:schemeClr val="bg1"/>
                </a:solidFill>
              </a:ln>
              <a:latin typeface="Impact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71600" y="1844824"/>
            <a:ext cx="18188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Юрюзано-Сылвинская</a:t>
            </a:r>
            <a:endParaRPr lang="ru-RU" sz="2200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  <a:p>
            <a:pPr algn="ctr">
              <a:lnSpc>
                <a:spcPct val="75000"/>
              </a:lnSpc>
            </a:pPr>
            <a:r>
              <a:rPr lang="ru-RU" sz="2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впадина</a:t>
            </a:r>
            <a:endParaRPr lang="ru-RU" sz="2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7691203">
            <a:off x="129574" y="5482907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Бельская</a:t>
            </a:r>
          </a:p>
          <a:p>
            <a:pPr algn="ctr">
              <a:lnSpc>
                <a:spcPct val="75000"/>
              </a:lnSpc>
            </a:pPr>
            <a:r>
              <a:rPr lang="ru-RU" sz="2200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впадина</a:t>
            </a:r>
            <a:endParaRPr lang="ru-RU" sz="22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347797" y="3065185"/>
            <a:ext cx="9919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</a:pP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Выступ</a:t>
            </a:r>
          </a:p>
          <a:p>
            <a:pPr>
              <a:lnSpc>
                <a:spcPct val="75000"/>
              </a:lnSpc>
            </a:pP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Каратау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1969278" y="3517213"/>
            <a:ext cx="189114" cy="452754"/>
          </a:xfrm>
          <a:prstGeom prst="downArrow">
            <a:avLst>
              <a:gd name="adj1" fmla="val 50000"/>
              <a:gd name="adj2" fmla="val 10441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ru-RU" sz="220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6056" y="123773"/>
            <a:ext cx="3995936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Задача № 5</a:t>
            </a:r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  <a:r>
              <a:rPr lang="ru-RU" sz="2400" b="1" dirty="0" smtClean="0">
                <a:latin typeface="Arial Narrow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разработка кинематической</a:t>
            </a:r>
            <a:r>
              <a:rPr lang="ru-RU" sz="2800" b="1" dirty="0" smtClean="0">
                <a:latin typeface="Arial Narrow" pitchFamily="34" charset="0"/>
              </a:rPr>
              <a:t> </a:t>
            </a:r>
            <a:r>
              <a:rPr lang="ru-RU" sz="2400" b="1" dirty="0" smtClean="0">
                <a:latin typeface="Arial Narrow" pitchFamily="34" charset="0"/>
              </a:rPr>
              <a:t>модели формирования </a:t>
            </a:r>
            <a:r>
              <a:rPr lang="ru-RU" sz="2800" b="1" dirty="0" smtClean="0">
                <a:latin typeface="Arial Narrow" pitchFamily="34" charset="0"/>
              </a:rPr>
              <a:t>выступа Каратау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95736" y="3284984"/>
            <a:ext cx="194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dirty="0" err="1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Сулеймановская</a:t>
            </a:r>
            <a:endParaRPr lang="ru-RU" dirty="0" smtClean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  <a:p>
            <a:pPr>
              <a:lnSpc>
                <a:spcPct val="75000"/>
              </a:lnSpc>
            </a:pP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Impact" pitchFamily="34" charset="0"/>
              </a:rPr>
              <a:t>антиклиналь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2627784" y="3768334"/>
            <a:ext cx="189114" cy="452754"/>
          </a:xfrm>
          <a:prstGeom prst="downArrow">
            <a:avLst>
              <a:gd name="adj1" fmla="val 50000"/>
              <a:gd name="adj2" fmla="val 104416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75000"/>
              </a:lnSpc>
            </a:pPr>
            <a:endParaRPr lang="ru-RU" sz="220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39" y="1770559"/>
            <a:ext cx="6444455" cy="4610769"/>
          </a:xfrm>
          <a:prstGeom prst="rect">
            <a:avLst/>
          </a:prstGeom>
        </p:spPr>
      </p:pic>
      <p:sp>
        <p:nvSpPr>
          <p:cNvPr id="3" name="TextBox 30"/>
          <p:cNvSpPr txBox="1">
            <a:spLocks noChangeArrowheads="1"/>
          </p:cNvSpPr>
          <p:nvPr/>
        </p:nvSpPr>
        <p:spPr bwMode="auto">
          <a:xfrm>
            <a:off x="35496" y="5445224"/>
            <a:ext cx="1602117" cy="75713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pPr algn="r"/>
            <a:r>
              <a:rPr lang="ru-RU" dirty="0" err="1" smtClean="0"/>
              <a:t>Общеуральское</a:t>
            </a:r>
            <a:r>
              <a:rPr lang="ru-RU" dirty="0" smtClean="0"/>
              <a:t> </a:t>
            </a:r>
            <a:r>
              <a:rPr lang="ru-RU" dirty="0" err="1" smtClean="0"/>
              <a:t>субширотное</a:t>
            </a:r>
            <a:r>
              <a:rPr lang="ru-RU" dirty="0" smtClean="0"/>
              <a:t> сжатие</a:t>
            </a:r>
            <a:endParaRPr lang="ru-RU" dirty="0"/>
          </a:p>
        </p:txBody>
      </p:sp>
      <p:sp>
        <p:nvSpPr>
          <p:cNvPr id="4" name="TextBox 30"/>
          <p:cNvSpPr txBox="1">
            <a:spLocks noChangeArrowheads="1"/>
          </p:cNvSpPr>
          <p:nvPr/>
        </p:nvSpPr>
        <p:spPr bwMode="auto">
          <a:xfrm>
            <a:off x="3689963" y="1196752"/>
            <a:ext cx="2034165" cy="75713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r>
              <a:rPr lang="ru-RU" dirty="0" smtClean="0"/>
              <a:t>Локальное </a:t>
            </a:r>
            <a:r>
              <a:rPr lang="ru-RU" dirty="0" err="1" smtClean="0"/>
              <a:t>субмеридиональное</a:t>
            </a:r>
            <a:r>
              <a:rPr lang="ru-RU" dirty="0" smtClean="0"/>
              <a:t> сжатие</a:t>
            </a:r>
            <a:endParaRPr lang="ru-RU" dirty="0"/>
          </a:p>
        </p:txBody>
      </p:sp>
      <p:sp>
        <p:nvSpPr>
          <p:cNvPr id="5" name="TextBox 30"/>
          <p:cNvSpPr txBox="1">
            <a:spLocks noChangeArrowheads="1"/>
          </p:cNvSpPr>
          <p:nvPr/>
        </p:nvSpPr>
        <p:spPr bwMode="auto">
          <a:xfrm>
            <a:off x="7092280" y="5517232"/>
            <a:ext cx="1602117" cy="757130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pPr algn="l"/>
            <a:r>
              <a:rPr lang="ru-RU" dirty="0" err="1" smtClean="0"/>
              <a:t>Общеуральское</a:t>
            </a:r>
            <a:r>
              <a:rPr lang="ru-RU" dirty="0" smtClean="0"/>
              <a:t> </a:t>
            </a:r>
            <a:r>
              <a:rPr lang="ru-RU" dirty="0" err="1" smtClean="0"/>
              <a:t>субширотное</a:t>
            </a:r>
            <a:r>
              <a:rPr lang="ru-RU" dirty="0" smtClean="0"/>
              <a:t> сжатие</a:t>
            </a:r>
            <a:endParaRPr lang="ru-RU" dirty="0"/>
          </a:p>
        </p:txBody>
      </p:sp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629502" y="4051172"/>
            <a:ext cx="1449130" cy="535531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pPr algn="r"/>
            <a:r>
              <a:rPr lang="ru-RU" dirty="0" smtClean="0"/>
              <a:t>Левый сдвиг, сопряженный</a:t>
            </a:r>
            <a:endParaRPr lang="ru-RU" dirty="0"/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7165518" y="4365104"/>
            <a:ext cx="1672895" cy="535531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pPr algn="l"/>
            <a:r>
              <a:rPr lang="ru-RU" dirty="0" smtClean="0"/>
              <a:t>Правый сдвиг, доминирующий</a:t>
            </a:r>
            <a:endParaRPr lang="ru-RU" dirty="0"/>
          </a:p>
        </p:txBody>
      </p:sp>
      <p:sp>
        <p:nvSpPr>
          <p:cNvPr id="8" name="TextBox 30"/>
          <p:cNvSpPr txBox="1">
            <a:spLocks noChangeArrowheads="1"/>
          </p:cNvSpPr>
          <p:nvPr/>
        </p:nvSpPr>
        <p:spPr bwMode="auto">
          <a:xfrm>
            <a:off x="2915956" y="5456374"/>
            <a:ext cx="3222419" cy="313932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r>
              <a:rPr lang="ru-RU" dirty="0" smtClean="0"/>
              <a:t>Пережим (синтаксис)</a:t>
            </a:r>
            <a:endParaRPr lang="ru-RU" dirty="0"/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4272943" y="3397487"/>
            <a:ext cx="936104" cy="360040"/>
          </a:xfrm>
          <a:prstGeom prst="leftRightArrow">
            <a:avLst>
              <a:gd name="adj1" fmla="val 39307"/>
              <a:gd name="adj2" fmla="val 7138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3609111" y="3083555"/>
            <a:ext cx="2263767" cy="313932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r>
              <a:rPr lang="ru-RU" dirty="0" smtClean="0"/>
              <a:t>Локальное растяжение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08" y="908720"/>
            <a:ext cx="3280138" cy="10721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370" y="747890"/>
            <a:ext cx="2358134" cy="20330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44624"/>
            <a:ext cx="9071992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dirty="0" smtClean="0">
                <a:latin typeface="Impact" pitchFamily="34" charset="0"/>
              </a:rPr>
              <a:t>Кинематическая</a:t>
            </a:r>
            <a:r>
              <a:rPr lang="ru-RU" sz="2800" dirty="0" smtClean="0">
                <a:latin typeface="Impact" pitchFamily="34" charset="0"/>
              </a:rPr>
              <a:t> </a:t>
            </a:r>
            <a:r>
              <a:rPr lang="ru-RU" sz="2400" dirty="0" smtClean="0">
                <a:latin typeface="Impact" pitchFamily="34" charset="0"/>
              </a:rPr>
              <a:t>модель формирования блока Каратау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Impact" panose="020B0806030902050204" pitchFamily="34" charset="0"/>
              </a:rPr>
              <a:t>Выводы</a:t>
            </a:r>
            <a:endParaRPr lang="ru-RU" sz="2400" dirty="0"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1653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/>
            <a:r>
              <a:rPr lang="ru-RU" sz="2400" dirty="0" smtClean="0">
                <a:latin typeface="Arial Narrow" pitchFamily="34" charset="0"/>
              </a:rPr>
              <a:t>1. Выступ Каратау образует единый блок с </a:t>
            </a:r>
            <a:r>
              <a:rPr lang="ru-RU" sz="2400" dirty="0" err="1" smtClean="0">
                <a:latin typeface="Arial Narrow" pitchFamily="34" charset="0"/>
              </a:rPr>
              <a:t>Сулеймановской</a:t>
            </a:r>
            <a:r>
              <a:rPr lang="ru-RU" sz="2400" dirty="0" smtClean="0">
                <a:latin typeface="Arial Narrow" pitchFamily="34" charset="0"/>
              </a:rPr>
              <a:t> антиклиналью.</a:t>
            </a:r>
          </a:p>
          <a:p>
            <a:pPr marL="271463" indent="-271463"/>
            <a:endParaRPr lang="ru-RU" sz="2400" dirty="0" smtClean="0">
              <a:latin typeface="Arial Narrow" pitchFamily="34" charset="0"/>
            </a:endParaRPr>
          </a:p>
          <a:p>
            <a:r>
              <a:rPr lang="ru-RU" sz="2400" dirty="0" smtClean="0">
                <a:latin typeface="Arial Narrow" pitchFamily="34" charset="0"/>
              </a:rPr>
              <a:t>2. </a:t>
            </a:r>
            <a:r>
              <a:rPr lang="ru-RU" sz="2400" dirty="0" err="1" smtClean="0">
                <a:latin typeface="Arial Narrow" pitchFamily="34" charset="0"/>
              </a:rPr>
              <a:t>Каратау-Сулеймановский</a:t>
            </a:r>
            <a:r>
              <a:rPr lang="ru-RU" sz="2400" dirty="0" smtClean="0">
                <a:latin typeface="Arial Narrow" pitchFamily="34" charset="0"/>
              </a:rPr>
              <a:t> блок выдавлен на север по сопряженным сдвигам: </a:t>
            </a:r>
            <a:r>
              <a:rPr lang="ru-RU" sz="2400" dirty="0" err="1" smtClean="0">
                <a:latin typeface="Arial Narrow" pitchFamily="34" charset="0"/>
              </a:rPr>
              <a:t>Ашинскому</a:t>
            </a:r>
            <a:r>
              <a:rPr lang="ru-RU" sz="2400" dirty="0" smtClean="0">
                <a:latin typeface="Arial Narrow" pitchFamily="34" charset="0"/>
              </a:rPr>
              <a:t> левому и </a:t>
            </a:r>
            <a:r>
              <a:rPr lang="ru-RU" sz="2400" dirty="0" err="1" smtClean="0">
                <a:latin typeface="Arial Narrow" pitchFamily="34" charset="0"/>
              </a:rPr>
              <a:t>Сулеинскому</a:t>
            </a:r>
            <a:r>
              <a:rPr lang="ru-RU" sz="2400" dirty="0" smtClean="0">
                <a:latin typeface="Arial Narrow" pitchFamily="34" charset="0"/>
              </a:rPr>
              <a:t> правому.</a:t>
            </a:r>
            <a:endParaRPr lang="ru-RU" sz="24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3991" y="-10576"/>
            <a:ext cx="5958590" cy="6858000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0" y="4581128"/>
            <a:ext cx="313184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200" b="1" dirty="0" smtClean="0">
                <a:latin typeface="Arial Narrow" panose="020B0606020202030204" pitchFamily="34" charset="0"/>
              </a:rPr>
              <a:t>1 – </a:t>
            </a:r>
            <a:r>
              <a:rPr lang="ru-RU" sz="3200" b="1" dirty="0" err="1" smtClean="0">
                <a:latin typeface="Arial Narrow" panose="020B0606020202030204" pitchFamily="34" charset="0"/>
              </a:rPr>
              <a:t>Курга</a:t>
            </a:r>
            <a:endParaRPr lang="ru-RU" sz="3200" b="1" dirty="0" smtClean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8313021">
            <a:off x="3783895" y="2748978"/>
            <a:ext cx="1773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Arial Narrow" panose="020B0606020202030204" pitchFamily="34" charset="0"/>
              </a:rPr>
              <a:t>Карантравский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15552115">
            <a:off x="4367037" y="926998"/>
            <a:ext cx="103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Narrow" panose="020B0606020202030204" pitchFamily="34" charset="0"/>
              </a:rPr>
              <a:t>разрыв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5105664" y="209939"/>
            <a:ext cx="540000" cy="54000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Impact" panose="020B0806030902050204" pitchFamily="34" charset="0"/>
              </a:rPr>
              <a:t>1</a:t>
            </a:r>
            <a:endParaRPr lang="ru-RU" sz="36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8" name="Загнутый угол 57"/>
          <p:cNvSpPr/>
          <p:nvPr/>
        </p:nvSpPr>
        <p:spPr>
          <a:xfrm>
            <a:off x="4817633" y="1623210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4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9" name="Загнутый угол 58"/>
          <p:cNvSpPr/>
          <p:nvPr/>
        </p:nvSpPr>
        <p:spPr>
          <a:xfrm>
            <a:off x="5293988" y="1957028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2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0" name="Загнутый угол 59"/>
          <p:cNvSpPr/>
          <p:nvPr/>
        </p:nvSpPr>
        <p:spPr>
          <a:xfrm>
            <a:off x="3510989" y="3284984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5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1" name="Загнутый угол 60"/>
          <p:cNvSpPr/>
          <p:nvPr/>
        </p:nvSpPr>
        <p:spPr>
          <a:xfrm>
            <a:off x="4211960" y="4046108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3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4624"/>
            <a:ext cx="3131840" cy="286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latin typeface="Arial Narrow" pitchFamily="34" charset="0"/>
              </a:rPr>
              <a:t>Задача № 1</a:t>
            </a:r>
            <a:r>
              <a:rPr lang="ru-RU" sz="2400" b="1" dirty="0" smtClean="0">
                <a:solidFill>
                  <a:srgbClr val="C00000"/>
                </a:solidFill>
                <a:latin typeface="Arial Narrow" pitchFamily="34" charset="0"/>
              </a:rPr>
              <a:t>:</a:t>
            </a:r>
            <a:r>
              <a:rPr lang="ru-RU" sz="2400" b="1" dirty="0" smtClean="0">
                <a:latin typeface="Arial Narrow" pitchFamily="34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определение кинематики </a:t>
            </a:r>
            <a:r>
              <a:rPr lang="ru-RU" sz="3200" b="1" dirty="0" err="1" smtClean="0">
                <a:latin typeface="Arial Narrow" pitchFamily="34" charset="0"/>
              </a:rPr>
              <a:t>Карантравского</a:t>
            </a:r>
            <a:r>
              <a:rPr lang="ru-RU" sz="3200" b="1" dirty="0" smtClean="0">
                <a:latin typeface="Arial Narrow" pitchFamily="34" charset="0"/>
              </a:rPr>
              <a:t> надвига</a:t>
            </a:r>
          </a:p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Narrow" pitchFamily="34" charset="0"/>
              </a:rPr>
              <a:t>по </a:t>
            </a:r>
            <a:r>
              <a:rPr lang="ru-RU" sz="2400" b="1" dirty="0" err="1" smtClean="0">
                <a:latin typeface="Arial Narrow" pitchFamily="34" charset="0"/>
              </a:rPr>
              <a:t>мезоструктурным</a:t>
            </a:r>
            <a:r>
              <a:rPr lang="ru-RU" sz="2400" b="1" dirty="0" smtClean="0">
                <a:latin typeface="Arial Narrow" pitchFamily="34" charset="0"/>
              </a:rPr>
              <a:t> элементам зоны разрыва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475656" y="5949280"/>
            <a:ext cx="3024336" cy="5436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err="1" smtClean="0">
                <a:latin typeface="Arial Narrow" panose="020B0606020202030204" pitchFamily="34" charset="0"/>
              </a:rPr>
              <a:t>Госгеолкарта</a:t>
            </a:r>
            <a:r>
              <a:rPr lang="ru-RU" b="1" dirty="0" smtClean="0">
                <a:latin typeface="Arial Narrow" panose="020B0606020202030204" pitchFamily="34" charset="0"/>
              </a:rPr>
              <a:t>-200 листа </a:t>
            </a:r>
            <a:r>
              <a:rPr lang="en-US" b="1" dirty="0" smtClean="0">
                <a:latin typeface="Arial Narrow" panose="020B0606020202030204" pitchFamily="34" charset="0"/>
              </a:rPr>
              <a:t>N-40-VI </a:t>
            </a:r>
            <a:endParaRPr lang="ru-RU" b="1" dirty="0" smtClean="0">
              <a:latin typeface="Arial Narrow" panose="020B0606020202030204" pitchFamily="34" charset="0"/>
            </a:endParaRPr>
          </a:p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(</a:t>
            </a:r>
            <a:r>
              <a:rPr lang="ru-RU" b="1" dirty="0" smtClean="0">
                <a:latin typeface="Arial Narrow" panose="020B0606020202030204" pitchFamily="34" charset="0"/>
              </a:rPr>
              <a:t>Мосейчук, Тевелев и др. 2014)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18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624"/>
            <a:ext cx="9071992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dirty="0" smtClean="0">
                <a:latin typeface="Impact" pitchFamily="34" charset="0"/>
              </a:rPr>
              <a:t>Напоследок пара проблем без решения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4291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 Narrow" pitchFamily="34" charset="0"/>
              </a:rPr>
              <a:t>2.1.8.19. Геологические разрезы являются обязательным элементом ГК и должны давать </a:t>
            </a:r>
            <a:r>
              <a:rPr lang="ru-RU" sz="2200" b="1" dirty="0" smtClean="0">
                <a:latin typeface="Arial Narrow" pitchFamily="34" charset="0"/>
              </a:rPr>
              <a:t>наглядное представление об условиях залегания геологических тел</a:t>
            </a:r>
            <a:r>
              <a:rPr lang="ru-RU" sz="2200" dirty="0" smtClean="0">
                <a:latin typeface="Arial Narrow" pitchFamily="34" charset="0"/>
              </a:rPr>
              <a:t>, общих особенностях структуры района и специфических особенностях строения выделенных в нем геологических (структурных) зон.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08196" y="365582"/>
            <a:ext cx="2487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  <a:latin typeface="Arial Narrow" pitchFamily="34" charset="0"/>
              </a:rPr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28599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 Narrow" pitchFamily="34" charset="0"/>
              </a:rPr>
              <a:t>Из последних концепций, как мне кажется, исчезает главная фигура – </a:t>
            </a:r>
            <a:r>
              <a:rPr lang="ru-RU" sz="2200" dirty="0" err="1" smtClean="0">
                <a:latin typeface="Arial Narrow" pitchFamily="34" charset="0"/>
              </a:rPr>
              <a:t>фигура</a:t>
            </a:r>
            <a:r>
              <a:rPr lang="ru-RU" sz="2200" dirty="0" smtClean="0">
                <a:latin typeface="Arial Narrow" pitchFamily="34" charset="0"/>
              </a:rPr>
              <a:t> геолога! </a:t>
            </a:r>
          </a:p>
          <a:p>
            <a:endParaRPr lang="ru-RU" sz="2200" dirty="0" smtClean="0">
              <a:latin typeface="Arial Narrow" pitchFamily="34" charset="0"/>
            </a:endParaRPr>
          </a:p>
          <a:p>
            <a:r>
              <a:rPr lang="ru-RU" sz="2200" dirty="0" smtClean="0">
                <a:latin typeface="Arial Narrow" pitchFamily="34" charset="0"/>
              </a:rPr>
              <a:t>Надежды на крупные компании мало – их цель «извлечение </a:t>
            </a:r>
            <a:r>
              <a:rPr lang="ru-RU" sz="2200" dirty="0" err="1" smtClean="0">
                <a:latin typeface="Arial Narrow" pitchFamily="34" charset="0"/>
              </a:rPr>
              <a:t>максимальой</a:t>
            </a:r>
            <a:r>
              <a:rPr lang="ru-RU" sz="2200" dirty="0" smtClean="0">
                <a:latin typeface="Arial Narrow" pitchFamily="34" charset="0"/>
              </a:rPr>
              <a:t> прибыли» (Д. Медведев)</a:t>
            </a:r>
          </a:p>
          <a:p>
            <a:endParaRPr lang="ru-RU" sz="2200" dirty="0" smtClean="0">
              <a:latin typeface="Arial Narrow" pitchFamily="34" charset="0"/>
            </a:endParaRPr>
          </a:p>
          <a:p>
            <a:r>
              <a:rPr lang="ru-RU" sz="2200" dirty="0" smtClean="0">
                <a:latin typeface="Arial Narrow" pitchFamily="34" charset="0"/>
              </a:rPr>
              <a:t>Надо начинать  с самих себя, разгрузить геологов от рутинной бумажной работы, которая занимает до 70% времени. А думать-то некогда!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-24"/>
            <a:ext cx="9144000" cy="1826590"/>
          </a:xfrm>
          <a:prstGeom prst="rect">
            <a:avLst/>
          </a:prstGeom>
          <a:solidFill>
            <a:srgbClr val="B2B2B2">
              <a:alpha val="60000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благодарны вам </a:t>
            </a:r>
          </a:p>
          <a:p>
            <a:pPr algn="ctr">
              <a:lnSpc>
                <a:spcPct val="85000"/>
              </a:lnSpc>
            </a:pPr>
            <a:r>
              <a:rPr lang="ru-RU" sz="66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внимание!</a:t>
            </a:r>
            <a:endParaRPr lang="ru-RU" sz="66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884368" y="24268"/>
            <a:ext cx="125963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75000"/>
              </a:lnSpc>
            </a:pPr>
            <a:r>
              <a:rPr lang="ru-RU" sz="2800" b="1" dirty="0" err="1" smtClean="0">
                <a:latin typeface="Arial Narrow" panose="020B0606020202030204" pitchFamily="34" charset="0"/>
              </a:rPr>
              <a:t>Курга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-16855" y="3146051"/>
            <a:ext cx="9160855" cy="2626750"/>
            <a:chOff x="-16855" y="3146051"/>
            <a:chExt cx="9160855" cy="2626750"/>
          </a:xfrm>
        </p:grpSpPr>
        <p:grpSp>
          <p:nvGrpSpPr>
            <p:cNvPr id="18" name="Группа 14"/>
            <p:cNvGrpSpPr/>
            <p:nvPr/>
          </p:nvGrpSpPr>
          <p:grpSpPr>
            <a:xfrm>
              <a:off x="-16855" y="3146051"/>
              <a:ext cx="9160855" cy="2447867"/>
              <a:chOff x="2123728" y="3356995"/>
              <a:chExt cx="4964124" cy="967841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 xmlns="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2123728" y="3356995"/>
                <a:ext cx="4944338" cy="9678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2132311" y="3397949"/>
                <a:ext cx="465067" cy="132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6000" tIns="36000" rIns="36000" bIns="36000" rtlCol="0" anchor="ctr" anchorCtr="0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ts val="0"/>
                  </a:spcBef>
                </a:pPr>
                <a:r>
                  <a:rPr lang="ru-RU" sz="2000" b="1" dirty="0" err="1" smtClean="0">
                    <a:latin typeface="Arial Narrow" panose="020B0606020202030204" pitchFamily="34" charset="0"/>
                  </a:rPr>
                  <a:t>З</a:t>
                </a:r>
                <a:endParaRPr lang="ru-RU" sz="20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6623336" y="3396144"/>
                <a:ext cx="464516" cy="132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6000" tIns="36000" rIns="36000" bIns="36000" rtlCol="0" anchor="ctr" anchorCtr="0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ts val="0"/>
                  </a:spcBef>
                </a:pPr>
                <a:r>
                  <a:rPr lang="ru-RU" sz="2000" b="1" dirty="0" smtClean="0">
                    <a:latin typeface="Arial Narrow" panose="020B0606020202030204" pitchFamily="34" charset="0"/>
                  </a:rPr>
                  <a:t>В</a:t>
                </a:r>
                <a:endParaRPr lang="ru-RU" sz="2000" b="1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9" name="Прямоугольник 18"/>
            <p:cNvSpPr/>
            <p:nvPr/>
          </p:nvSpPr>
          <p:spPr>
            <a:xfrm>
              <a:off x="359025" y="3736819"/>
              <a:ext cx="2069976" cy="30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0"/>
                </a:spcBef>
              </a:pPr>
              <a:r>
                <a:rPr lang="ru-RU" b="1" dirty="0" err="1" smtClean="0">
                  <a:latin typeface="Arial Narrow" panose="020B0606020202030204" pitchFamily="34" charset="0"/>
                </a:rPr>
                <a:t>Шариповская</a:t>
              </a:r>
              <a:r>
                <a:rPr lang="ru-RU" b="1" dirty="0" smtClean="0">
                  <a:latin typeface="Arial Narrow" panose="020B0606020202030204" pitchFamily="34" charset="0"/>
                </a:rPr>
                <a:t> свита</a:t>
              </a:r>
              <a:endParaRPr lang="ru-RU" b="1" dirty="0">
                <a:latin typeface="Arial Narrow" panose="020B0606020202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591273" y="3520795"/>
              <a:ext cx="1883807" cy="3081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0"/>
                </a:spcBef>
              </a:pPr>
              <a:r>
                <a:rPr lang="ru-RU" b="1" dirty="0" err="1" smtClean="0">
                  <a:latin typeface="Arial Narrow" panose="020B0606020202030204" pitchFamily="34" charset="0"/>
                </a:rPr>
                <a:t>Ахуновская</a:t>
              </a:r>
              <a:r>
                <a:rPr lang="ru-RU" b="1" dirty="0" smtClean="0">
                  <a:latin typeface="Arial Narrow" panose="020B0606020202030204" pitchFamily="34" charset="0"/>
                </a:rPr>
                <a:t> свита</a:t>
              </a:r>
              <a:endParaRPr lang="ru-RU" b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483489" y="3592803"/>
              <a:ext cx="72008" cy="19442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угольник 21"/>
            <p:cNvSpPr/>
            <p:nvPr/>
          </p:nvSpPr>
          <p:spPr>
            <a:xfrm>
              <a:off x="5508104" y="5229200"/>
              <a:ext cx="3024336" cy="543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rtlCol="0" anchor="ctr" anchorCtr="0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ts val="0"/>
                </a:spcBef>
              </a:pPr>
              <a:r>
                <a:rPr lang="ru-RU" b="1" dirty="0" smtClean="0">
                  <a:latin typeface="Arial Narrow" panose="020B0606020202030204" pitchFamily="34" charset="0"/>
                </a:rPr>
                <a:t>Известняки </a:t>
              </a:r>
              <a:r>
                <a:rPr lang="ru-RU" b="1" dirty="0" err="1" smtClean="0">
                  <a:latin typeface="Arial Narrow" panose="020B0606020202030204" pitchFamily="34" charset="0"/>
                </a:rPr>
                <a:t>ахуновской</a:t>
              </a:r>
              <a:r>
                <a:rPr lang="ru-RU" b="1" dirty="0" smtClean="0">
                  <a:latin typeface="Arial Narrow" panose="020B0606020202030204" pitchFamily="34" charset="0"/>
                </a:rPr>
                <a:t> свиты. Карьер восточнее д. Куга</a:t>
              </a:r>
              <a:endParaRPr lang="ru-RU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0" y="5949280"/>
            <a:ext cx="6000760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err="1" smtClean="0">
                <a:latin typeface="Arial Narrow" panose="020B0606020202030204" pitchFamily="34" charset="0"/>
              </a:rPr>
              <a:t>Шариповская</a:t>
            </a:r>
            <a:r>
              <a:rPr lang="ru-RU" sz="2200" dirty="0" smtClean="0">
                <a:latin typeface="Arial Narrow" panose="020B0606020202030204" pitchFamily="34" charset="0"/>
              </a:rPr>
              <a:t> свита (флиш) </a:t>
            </a:r>
            <a:r>
              <a:rPr lang="ru-RU" sz="2200" dirty="0">
                <a:latin typeface="Arial Narrow" panose="020B0606020202030204" pitchFamily="34" charset="0"/>
              </a:rPr>
              <a:t>налегает на </a:t>
            </a:r>
            <a:r>
              <a:rPr lang="ru-RU" sz="2200" dirty="0" err="1" smtClean="0">
                <a:latin typeface="Arial Narrow" panose="020B0606020202030204" pitchFamily="34" charset="0"/>
              </a:rPr>
              <a:t>ахуновскую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свиту (известняки). Залегание пород  перевернутое.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7200800" cy="2106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Вертикально залегающие слои </a:t>
            </a:r>
            <a:r>
              <a:rPr lang="ru-RU" sz="2200" dirty="0" err="1" smtClean="0">
                <a:latin typeface="Arial Narrow" panose="020B0606020202030204" pitchFamily="34" charset="0"/>
              </a:rPr>
              <a:t>шариповской</a:t>
            </a:r>
            <a:r>
              <a:rPr lang="ru-RU" sz="2200" dirty="0" smtClean="0">
                <a:latin typeface="Arial Narrow" panose="020B0606020202030204" pitchFamily="34" charset="0"/>
              </a:rPr>
              <a:t> и </a:t>
            </a:r>
            <a:r>
              <a:rPr lang="ru-RU" sz="2200" dirty="0" err="1" smtClean="0">
                <a:latin typeface="Arial Narrow" panose="020B0606020202030204" pitchFamily="34" charset="0"/>
              </a:rPr>
              <a:t>ахуновской</a:t>
            </a:r>
            <a:r>
              <a:rPr lang="ru-RU" sz="2200" dirty="0" smtClean="0">
                <a:latin typeface="Arial Narrow" panose="020B0606020202030204" pitchFamily="34" charset="0"/>
              </a:rPr>
              <a:t> свит представляют собой смыкающее крыло </a:t>
            </a:r>
          </a:p>
          <a:p>
            <a:pPr>
              <a:lnSpc>
                <a:spcPct val="85000"/>
              </a:lnSpc>
            </a:pPr>
            <a:r>
              <a:rPr lang="ru-RU" sz="2200" b="1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встречной флексуры</a:t>
            </a:r>
            <a:r>
              <a:rPr lang="ru-RU" sz="2200" dirty="0" smtClean="0">
                <a:latin typeface="Arial Narrow" panose="020B0606020202030204" pitchFamily="34" charset="0"/>
              </a:rPr>
              <a:t>. Такой стиль строения –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сочетание пологого и вертикального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залегания во флексурах –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имеют многие </a:t>
            </a:r>
            <a:r>
              <a:rPr lang="ru-RU" sz="2200" dirty="0" err="1" smtClean="0">
                <a:latin typeface="Arial Narrow" panose="020B0606020202030204" pitchFamily="34" charset="0"/>
              </a:rPr>
              <a:t>принадвиговые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структуры. 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grpSp>
        <p:nvGrpSpPr>
          <p:cNvPr id="30" name="Группа 18"/>
          <p:cNvGrpSpPr/>
          <p:nvPr/>
        </p:nvGrpSpPr>
        <p:grpSpPr>
          <a:xfrm>
            <a:off x="74597" y="701685"/>
            <a:ext cx="8711057" cy="6081990"/>
            <a:chOff x="74597" y="701685"/>
            <a:chExt cx="8711057" cy="6081990"/>
          </a:xfrm>
        </p:grpSpPr>
        <p:grpSp>
          <p:nvGrpSpPr>
            <p:cNvPr id="31" name="Группа 13"/>
            <p:cNvGrpSpPr/>
            <p:nvPr/>
          </p:nvGrpSpPr>
          <p:grpSpPr>
            <a:xfrm>
              <a:off x="1553040" y="3101437"/>
              <a:ext cx="6063779" cy="1223396"/>
              <a:chOff x="1553040" y="3101437"/>
              <a:chExt cx="6063779" cy="1223396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2123728" y="3356992"/>
                <a:ext cx="4944338" cy="9678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6" name="Прямоугольник 35"/>
              <p:cNvSpPr/>
              <p:nvPr/>
            </p:nvSpPr>
            <p:spPr>
              <a:xfrm>
                <a:off x="1553040" y="3101437"/>
                <a:ext cx="644223" cy="3343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36000" tIns="36000" rIns="36000" bIns="36000" rtlCol="0" anchor="ctr" anchorCtr="0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ts val="0"/>
                  </a:spcBef>
                </a:pPr>
                <a:r>
                  <a:rPr lang="ru-RU" sz="2000" b="1" dirty="0" err="1" smtClean="0">
                    <a:latin typeface="Arial Narrow" panose="020B0606020202030204" pitchFamily="34" charset="0"/>
                  </a:rPr>
                  <a:t>З</a:t>
                </a:r>
                <a:endParaRPr lang="ru-RU" sz="20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6972596" y="3106570"/>
                <a:ext cx="644223" cy="3343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36000" tIns="36000" rIns="36000" bIns="36000" rtlCol="0" anchor="ctr" anchorCtr="0">
                <a:spAutoFit/>
              </a:bodyPr>
              <a:lstStyle/>
              <a:p>
                <a:pPr algn="ctr">
                  <a:lnSpc>
                    <a:spcPct val="85000"/>
                  </a:lnSpc>
                  <a:spcBef>
                    <a:spcPts val="0"/>
                  </a:spcBef>
                </a:pPr>
                <a:r>
                  <a:rPr lang="ru-RU" sz="2000" b="1" dirty="0" smtClean="0">
                    <a:latin typeface="Arial Narrow" panose="020B0606020202030204" pitchFamily="34" charset="0"/>
                  </a:rPr>
                  <a:t>В</a:t>
                </a:r>
                <a:endParaRPr lang="ru-RU" sz="2000" b="1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2" name="Полилиния 31"/>
            <p:cNvSpPr/>
            <p:nvPr/>
          </p:nvSpPr>
          <p:spPr>
            <a:xfrm>
              <a:off x="239284" y="1993943"/>
              <a:ext cx="2689912" cy="3104506"/>
            </a:xfrm>
            <a:custGeom>
              <a:avLst/>
              <a:gdLst>
                <a:gd name="connsiteX0" fmla="*/ 0 w 1721851"/>
                <a:gd name="connsiteY0" fmla="*/ 2063578 h 2331857"/>
                <a:gd name="connsiteX1" fmla="*/ 642551 w 1721851"/>
                <a:gd name="connsiteY1" fmla="*/ 2273643 h 2331857"/>
                <a:gd name="connsiteX2" fmla="*/ 1136822 w 1721851"/>
                <a:gd name="connsiteY2" fmla="*/ 2323070 h 2331857"/>
                <a:gd name="connsiteX3" fmla="*/ 1396313 w 1721851"/>
                <a:gd name="connsiteY3" fmla="*/ 2125362 h 2331857"/>
                <a:gd name="connsiteX4" fmla="*/ 1618735 w 1721851"/>
                <a:gd name="connsiteY4" fmla="*/ 1495168 h 2331857"/>
                <a:gd name="connsiteX5" fmla="*/ 1717589 w 1721851"/>
                <a:gd name="connsiteY5" fmla="*/ 827903 h 2331857"/>
                <a:gd name="connsiteX6" fmla="*/ 1705232 w 1721851"/>
                <a:gd name="connsiteY6" fmla="*/ 0 h 2331857"/>
                <a:gd name="connsiteX7" fmla="*/ 1705232 w 1721851"/>
                <a:gd name="connsiteY7" fmla="*/ 0 h 2331857"/>
                <a:gd name="connsiteX0" fmla="*/ 0 w 1804086"/>
                <a:gd name="connsiteY0" fmla="*/ 2137718 h 2405997"/>
                <a:gd name="connsiteX1" fmla="*/ 642551 w 1804086"/>
                <a:gd name="connsiteY1" fmla="*/ 2347783 h 2405997"/>
                <a:gd name="connsiteX2" fmla="*/ 1136822 w 1804086"/>
                <a:gd name="connsiteY2" fmla="*/ 2397210 h 2405997"/>
                <a:gd name="connsiteX3" fmla="*/ 1396313 w 1804086"/>
                <a:gd name="connsiteY3" fmla="*/ 2199502 h 2405997"/>
                <a:gd name="connsiteX4" fmla="*/ 1618735 w 1804086"/>
                <a:gd name="connsiteY4" fmla="*/ 1569308 h 2405997"/>
                <a:gd name="connsiteX5" fmla="*/ 1717589 w 1804086"/>
                <a:gd name="connsiteY5" fmla="*/ 902043 h 2405997"/>
                <a:gd name="connsiteX6" fmla="*/ 1804086 w 1804086"/>
                <a:gd name="connsiteY6" fmla="*/ 0 h 2405997"/>
                <a:gd name="connsiteX7" fmla="*/ 1705232 w 1804086"/>
                <a:gd name="connsiteY7" fmla="*/ 74140 h 2405997"/>
                <a:gd name="connsiteX0" fmla="*/ 0 w 1804086"/>
                <a:gd name="connsiteY0" fmla="*/ 2137718 h 2405997"/>
                <a:gd name="connsiteX1" fmla="*/ 642551 w 1804086"/>
                <a:gd name="connsiteY1" fmla="*/ 2347783 h 2405997"/>
                <a:gd name="connsiteX2" fmla="*/ 1136822 w 1804086"/>
                <a:gd name="connsiteY2" fmla="*/ 2397210 h 2405997"/>
                <a:gd name="connsiteX3" fmla="*/ 1396313 w 1804086"/>
                <a:gd name="connsiteY3" fmla="*/ 2199502 h 2405997"/>
                <a:gd name="connsiteX4" fmla="*/ 1618735 w 1804086"/>
                <a:gd name="connsiteY4" fmla="*/ 1569308 h 2405997"/>
                <a:gd name="connsiteX5" fmla="*/ 1717589 w 1804086"/>
                <a:gd name="connsiteY5" fmla="*/ 902043 h 2405997"/>
                <a:gd name="connsiteX6" fmla="*/ 1804086 w 1804086"/>
                <a:gd name="connsiteY6" fmla="*/ 0 h 2405997"/>
                <a:gd name="connsiteX0" fmla="*/ 0 w 1804086"/>
                <a:gd name="connsiteY0" fmla="*/ 2137718 h 2440967"/>
                <a:gd name="connsiteX1" fmla="*/ 642551 w 1804086"/>
                <a:gd name="connsiteY1" fmla="*/ 2347783 h 2440967"/>
                <a:gd name="connsiteX2" fmla="*/ 1136822 w 1804086"/>
                <a:gd name="connsiteY2" fmla="*/ 2397210 h 2440967"/>
                <a:gd name="connsiteX3" fmla="*/ 1667775 w 1804086"/>
                <a:gd name="connsiteY3" fmla="*/ 2370952 h 2440967"/>
                <a:gd name="connsiteX4" fmla="*/ 1618735 w 1804086"/>
                <a:gd name="connsiteY4" fmla="*/ 1569308 h 2440967"/>
                <a:gd name="connsiteX5" fmla="*/ 1717589 w 1804086"/>
                <a:gd name="connsiteY5" fmla="*/ 902043 h 2440967"/>
                <a:gd name="connsiteX6" fmla="*/ 1804086 w 1804086"/>
                <a:gd name="connsiteY6" fmla="*/ 0 h 2440967"/>
                <a:gd name="connsiteX0" fmla="*/ 0 w 2166036"/>
                <a:gd name="connsiteY0" fmla="*/ 2756843 h 2767482"/>
                <a:gd name="connsiteX1" fmla="*/ 1004501 w 2166036"/>
                <a:gd name="connsiteY1" fmla="*/ 2347783 h 2767482"/>
                <a:gd name="connsiteX2" fmla="*/ 1498772 w 2166036"/>
                <a:gd name="connsiteY2" fmla="*/ 2397210 h 2767482"/>
                <a:gd name="connsiteX3" fmla="*/ 2029725 w 2166036"/>
                <a:gd name="connsiteY3" fmla="*/ 2370952 h 2767482"/>
                <a:gd name="connsiteX4" fmla="*/ 1980685 w 2166036"/>
                <a:gd name="connsiteY4" fmla="*/ 1569308 h 2767482"/>
                <a:gd name="connsiteX5" fmla="*/ 2079539 w 2166036"/>
                <a:gd name="connsiteY5" fmla="*/ 902043 h 2767482"/>
                <a:gd name="connsiteX6" fmla="*/ 2166036 w 2166036"/>
                <a:gd name="connsiteY6" fmla="*/ 0 h 2767482"/>
                <a:gd name="connsiteX0" fmla="*/ 0 w 2166036"/>
                <a:gd name="connsiteY0" fmla="*/ 2756843 h 2796264"/>
                <a:gd name="connsiteX1" fmla="*/ 990213 w 2166036"/>
                <a:gd name="connsiteY1" fmla="*/ 2714496 h 2796264"/>
                <a:gd name="connsiteX2" fmla="*/ 1498772 w 2166036"/>
                <a:gd name="connsiteY2" fmla="*/ 2397210 h 2796264"/>
                <a:gd name="connsiteX3" fmla="*/ 2029725 w 2166036"/>
                <a:gd name="connsiteY3" fmla="*/ 2370952 h 2796264"/>
                <a:gd name="connsiteX4" fmla="*/ 1980685 w 2166036"/>
                <a:gd name="connsiteY4" fmla="*/ 1569308 h 2796264"/>
                <a:gd name="connsiteX5" fmla="*/ 2079539 w 2166036"/>
                <a:gd name="connsiteY5" fmla="*/ 902043 h 2796264"/>
                <a:gd name="connsiteX6" fmla="*/ 2166036 w 2166036"/>
                <a:gd name="connsiteY6" fmla="*/ 0 h 2796264"/>
                <a:gd name="connsiteX0" fmla="*/ 0 w 2166036"/>
                <a:gd name="connsiteY0" fmla="*/ 2756843 h 2797279"/>
                <a:gd name="connsiteX1" fmla="*/ 990213 w 2166036"/>
                <a:gd name="connsiteY1" fmla="*/ 2714496 h 2797279"/>
                <a:gd name="connsiteX2" fmla="*/ 2029725 w 2166036"/>
                <a:gd name="connsiteY2" fmla="*/ 2370952 h 2797279"/>
                <a:gd name="connsiteX3" fmla="*/ 1980685 w 2166036"/>
                <a:gd name="connsiteY3" fmla="*/ 1569308 h 2797279"/>
                <a:gd name="connsiteX4" fmla="*/ 2079539 w 2166036"/>
                <a:gd name="connsiteY4" fmla="*/ 902043 h 2797279"/>
                <a:gd name="connsiteX5" fmla="*/ 2166036 w 2166036"/>
                <a:gd name="connsiteY5" fmla="*/ 0 h 2797279"/>
                <a:gd name="connsiteX0" fmla="*/ 0 w 2166036"/>
                <a:gd name="connsiteY0" fmla="*/ 2756843 h 2794424"/>
                <a:gd name="connsiteX1" fmla="*/ 990213 w 2166036"/>
                <a:gd name="connsiteY1" fmla="*/ 2714496 h 2794424"/>
                <a:gd name="connsiteX2" fmla="*/ 2015438 w 2166036"/>
                <a:gd name="connsiteY2" fmla="*/ 2447152 h 2794424"/>
                <a:gd name="connsiteX3" fmla="*/ 1980685 w 2166036"/>
                <a:gd name="connsiteY3" fmla="*/ 1569308 h 2794424"/>
                <a:gd name="connsiteX4" fmla="*/ 2079539 w 2166036"/>
                <a:gd name="connsiteY4" fmla="*/ 902043 h 2794424"/>
                <a:gd name="connsiteX5" fmla="*/ 2166036 w 2166036"/>
                <a:gd name="connsiteY5" fmla="*/ 0 h 2794424"/>
                <a:gd name="connsiteX0" fmla="*/ 0 w 2166036"/>
                <a:gd name="connsiteY0" fmla="*/ 2756843 h 2817296"/>
                <a:gd name="connsiteX1" fmla="*/ 990213 w 2166036"/>
                <a:gd name="connsiteY1" fmla="*/ 2776408 h 2817296"/>
                <a:gd name="connsiteX2" fmla="*/ 2015438 w 2166036"/>
                <a:gd name="connsiteY2" fmla="*/ 2447152 h 2817296"/>
                <a:gd name="connsiteX3" fmla="*/ 1980685 w 2166036"/>
                <a:gd name="connsiteY3" fmla="*/ 1569308 h 2817296"/>
                <a:gd name="connsiteX4" fmla="*/ 2079539 w 2166036"/>
                <a:gd name="connsiteY4" fmla="*/ 902043 h 2817296"/>
                <a:gd name="connsiteX5" fmla="*/ 2166036 w 2166036"/>
                <a:gd name="connsiteY5" fmla="*/ 0 h 2817296"/>
                <a:gd name="connsiteX0" fmla="*/ 0 w 2380349"/>
                <a:gd name="connsiteY0" fmla="*/ 2985443 h 3005152"/>
                <a:gd name="connsiteX1" fmla="*/ 1204526 w 2380349"/>
                <a:gd name="connsiteY1" fmla="*/ 2776408 h 3005152"/>
                <a:gd name="connsiteX2" fmla="*/ 2229751 w 2380349"/>
                <a:gd name="connsiteY2" fmla="*/ 2447152 h 3005152"/>
                <a:gd name="connsiteX3" fmla="*/ 2194998 w 2380349"/>
                <a:gd name="connsiteY3" fmla="*/ 1569308 h 3005152"/>
                <a:gd name="connsiteX4" fmla="*/ 2293852 w 2380349"/>
                <a:gd name="connsiteY4" fmla="*/ 902043 h 3005152"/>
                <a:gd name="connsiteX5" fmla="*/ 2380349 w 2380349"/>
                <a:gd name="connsiteY5" fmla="*/ 0 h 3005152"/>
                <a:gd name="connsiteX0" fmla="*/ 0 w 2380349"/>
                <a:gd name="connsiteY0" fmla="*/ 2985443 h 2985443"/>
                <a:gd name="connsiteX1" fmla="*/ 1204526 w 2380349"/>
                <a:gd name="connsiteY1" fmla="*/ 2776408 h 2985443"/>
                <a:gd name="connsiteX2" fmla="*/ 2229751 w 2380349"/>
                <a:gd name="connsiteY2" fmla="*/ 2447152 h 2985443"/>
                <a:gd name="connsiteX3" fmla="*/ 2194998 w 2380349"/>
                <a:gd name="connsiteY3" fmla="*/ 1569308 h 2985443"/>
                <a:gd name="connsiteX4" fmla="*/ 2293852 w 2380349"/>
                <a:gd name="connsiteY4" fmla="*/ 902043 h 2985443"/>
                <a:gd name="connsiteX5" fmla="*/ 2380349 w 2380349"/>
                <a:gd name="connsiteY5" fmla="*/ 0 h 2985443"/>
                <a:gd name="connsiteX0" fmla="*/ 0 w 2380349"/>
                <a:gd name="connsiteY0" fmla="*/ 2985443 h 2985443"/>
                <a:gd name="connsiteX1" fmla="*/ 1204526 w 2380349"/>
                <a:gd name="connsiteY1" fmla="*/ 2776408 h 2985443"/>
                <a:gd name="connsiteX2" fmla="*/ 2229751 w 2380349"/>
                <a:gd name="connsiteY2" fmla="*/ 2447152 h 2985443"/>
                <a:gd name="connsiteX3" fmla="*/ 2194998 w 2380349"/>
                <a:gd name="connsiteY3" fmla="*/ 1569308 h 2985443"/>
                <a:gd name="connsiteX4" fmla="*/ 2293852 w 2380349"/>
                <a:gd name="connsiteY4" fmla="*/ 902043 h 2985443"/>
                <a:gd name="connsiteX5" fmla="*/ 2380349 w 2380349"/>
                <a:gd name="connsiteY5" fmla="*/ 0 h 2985443"/>
                <a:gd name="connsiteX0" fmla="*/ 0 w 2380349"/>
                <a:gd name="connsiteY0" fmla="*/ 2985443 h 2985443"/>
                <a:gd name="connsiteX1" fmla="*/ 1171189 w 2380349"/>
                <a:gd name="connsiteY1" fmla="*/ 2762121 h 2985443"/>
                <a:gd name="connsiteX2" fmla="*/ 2229751 w 2380349"/>
                <a:gd name="connsiteY2" fmla="*/ 2447152 h 2985443"/>
                <a:gd name="connsiteX3" fmla="*/ 2194998 w 2380349"/>
                <a:gd name="connsiteY3" fmla="*/ 1569308 h 2985443"/>
                <a:gd name="connsiteX4" fmla="*/ 2293852 w 2380349"/>
                <a:gd name="connsiteY4" fmla="*/ 902043 h 2985443"/>
                <a:gd name="connsiteX5" fmla="*/ 2380349 w 2380349"/>
                <a:gd name="connsiteY5" fmla="*/ 0 h 2985443"/>
                <a:gd name="connsiteX0" fmla="*/ 0 w 2380349"/>
                <a:gd name="connsiteY0" fmla="*/ 2985443 h 2985443"/>
                <a:gd name="connsiteX1" fmla="*/ 1171189 w 2380349"/>
                <a:gd name="connsiteY1" fmla="*/ 2762121 h 2985443"/>
                <a:gd name="connsiteX2" fmla="*/ 2229751 w 2380349"/>
                <a:gd name="connsiteY2" fmla="*/ 2447152 h 2985443"/>
                <a:gd name="connsiteX3" fmla="*/ 2194998 w 2380349"/>
                <a:gd name="connsiteY3" fmla="*/ 1569308 h 2985443"/>
                <a:gd name="connsiteX4" fmla="*/ 2293852 w 2380349"/>
                <a:gd name="connsiteY4" fmla="*/ 902043 h 2985443"/>
                <a:gd name="connsiteX5" fmla="*/ 2380349 w 2380349"/>
                <a:gd name="connsiteY5" fmla="*/ 0 h 2985443"/>
                <a:gd name="connsiteX0" fmla="*/ 0 w 2623237"/>
                <a:gd name="connsiteY0" fmla="*/ 3094981 h 3094981"/>
                <a:gd name="connsiteX1" fmla="*/ 1171189 w 2623237"/>
                <a:gd name="connsiteY1" fmla="*/ 2871659 h 3094981"/>
                <a:gd name="connsiteX2" fmla="*/ 2229751 w 2623237"/>
                <a:gd name="connsiteY2" fmla="*/ 2556690 h 3094981"/>
                <a:gd name="connsiteX3" fmla="*/ 2194998 w 2623237"/>
                <a:gd name="connsiteY3" fmla="*/ 1678846 h 3094981"/>
                <a:gd name="connsiteX4" fmla="*/ 2293852 w 2623237"/>
                <a:gd name="connsiteY4" fmla="*/ 1011581 h 3094981"/>
                <a:gd name="connsiteX5" fmla="*/ 2623237 w 2623237"/>
                <a:gd name="connsiteY5" fmla="*/ 0 h 3094981"/>
                <a:gd name="connsiteX0" fmla="*/ 0 w 2689912"/>
                <a:gd name="connsiteY0" fmla="*/ 3104506 h 3104506"/>
                <a:gd name="connsiteX1" fmla="*/ 1171189 w 2689912"/>
                <a:gd name="connsiteY1" fmla="*/ 2881184 h 3104506"/>
                <a:gd name="connsiteX2" fmla="*/ 2229751 w 2689912"/>
                <a:gd name="connsiteY2" fmla="*/ 2566215 h 3104506"/>
                <a:gd name="connsiteX3" fmla="*/ 2194998 w 2689912"/>
                <a:gd name="connsiteY3" fmla="*/ 1688371 h 3104506"/>
                <a:gd name="connsiteX4" fmla="*/ 2293852 w 2689912"/>
                <a:gd name="connsiteY4" fmla="*/ 1021106 h 3104506"/>
                <a:gd name="connsiteX5" fmla="*/ 2689912 w 2689912"/>
                <a:gd name="connsiteY5" fmla="*/ 0 h 3104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89912" h="3104506">
                  <a:moveTo>
                    <a:pt x="0" y="3104506"/>
                  </a:moveTo>
                  <a:cubicBezTo>
                    <a:pt x="364653" y="2992652"/>
                    <a:pt x="823377" y="2928036"/>
                    <a:pt x="1171189" y="2881184"/>
                  </a:cubicBezTo>
                  <a:cubicBezTo>
                    <a:pt x="1519001" y="2834332"/>
                    <a:pt x="2059116" y="2765017"/>
                    <a:pt x="2229751" y="2566215"/>
                  </a:cubicBezTo>
                  <a:cubicBezTo>
                    <a:pt x="2400386" y="2367413"/>
                    <a:pt x="2184315" y="1945889"/>
                    <a:pt x="2194998" y="1688371"/>
                  </a:cubicBezTo>
                  <a:cubicBezTo>
                    <a:pt x="2205681" y="1430853"/>
                    <a:pt x="2211366" y="1302501"/>
                    <a:pt x="2293852" y="1021106"/>
                  </a:cubicBezTo>
                  <a:cubicBezTo>
                    <a:pt x="2376338" y="739711"/>
                    <a:pt x="2689912" y="0"/>
                    <a:pt x="2689912" y="0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74597" y="701685"/>
              <a:ext cx="7572633" cy="5144085"/>
            </a:xfrm>
            <a:custGeom>
              <a:avLst/>
              <a:gdLst>
                <a:gd name="connsiteX0" fmla="*/ 0 w 8784401"/>
                <a:gd name="connsiteY0" fmla="*/ 3575593 h 4385382"/>
                <a:gd name="connsiteX1" fmla="*/ 364067 w 8784401"/>
                <a:gd name="connsiteY1" fmla="*/ 3770327 h 4385382"/>
                <a:gd name="connsiteX2" fmla="*/ 1278467 w 8784401"/>
                <a:gd name="connsiteY2" fmla="*/ 4142860 h 4385382"/>
                <a:gd name="connsiteX3" fmla="*/ 2861734 w 8784401"/>
                <a:gd name="connsiteY3" fmla="*/ 4371460 h 4385382"/>
                <a:gd name="connsiteX4" fmla="*/ 3293534 w 8784401"/>
                <a:gd name="connsiteY4" fmla="*/ 3736460 h 4385382"/>
                <a:gd name="connsiteX5" fmla="*/ 3234267 w 8784401"/>
                <a:gd name="connsiteY5" fmla="*/ 3304660 h 4385382"/>
                <a:gd name="connsiteX6" fmla="*/ 3149600 w 8784401"/>
                <a:gd name="connsiteY6" fmla="*/ 1975393 h 4385382"/>
                <a:gd name="connsiteX7" fmla="*/ 3251200 w 8784401"/>
                <a:gd name="connsiteY7" fmla="*/ 1069460 h 4385382"/>
                <a:gd name="connsiteX8" fmla="*/ 3539067 w 8784401"/>
                <a:gd name="connsiteY8" fmla="*/ 121193 h 4385382"/>
                <a:gd name="connsiteX9" fmla="*/ 5410200 w 8784401"/>
                <a:gd name="connsiteY9" fmla="*/ 121193 h 4385382"/>
                <a:gd name="connsiteX10" fmla="*/ 8373534 w 8784401"/>
                <a:gd name="connsiteY10" fmla="*/ 1111793 h 4385382"/>
                <a:gd name="connsiteX11" fmla="*/ 8686800 w 8784401"/>
                <a:gd name="connsiteY11" fmla="*/ 1264193 h 4385382"/>
                <a:gd name="connsiteX0" fmla="*/ 0 w 8373534"/>
                <a:gd name="connsiteY0" fmla="*/ 3575593 h 4385382"/>
                <a:gd name="connsiteX1" fmla="*/ 364067 w 8373534"/>
                <a:gd name="connsiteY1" fmla="*/ 3770327 h 4385382"/>
                <a:gd name="connsiteX2" fmla="*/ 1278467 w 8373534"/>
                <a:gd name="connsiteY2" fmla="*/ 4142860 h 4385382"/>
                <a:gd name="connsiteX3" fmla="*/ 2861734 w 8373534"/>
                <a:gd name="connsiteY3" fmla="*/ 4371460 h 4385382"/>
                <a:gd name="connsiteX4" fmla="*/ 3293534 w 8373534"/>
                <a:gd name="connsiteY4" fmla="*/ 3736460 h 4385382"/>
                <a:gd name="connsiteX5" fmla="*/ 3234267 w 8373534"/>
                <a:gd name="connsiteY5" fmla="*/ 3304660 h 4385382"/>
                <a:gd name="connsiteX6" fmla="*/ 3149600 w 8373534"/>
                <a:gd name="connsiteY6" fmla="*/ 1975393 h 4385382"/>
                <a:gd name="connsiteX7" fmla="*/ 3251200 w 8373534"/>
                <a:gd name="connsiteY7" fmla="*/ 1069460 h 4385382"/>
                <a:gd name="connsiteX8" fmla="*/ 3539067 w 8373534"/>
                <a:gd name="connsiteY8" fmla="*/ 121193 h 4385382"/>
                <a:gd name="connsiteX9" fmla="*/ 5410200 w 8373534"/>
                <a:gd name="connsiteY9" fmla="*/ 121193 h 4385382"/>
                <a:gd name="connsiteX10" fmla="*/ 8373534 w 8373534"/>
                <a:gd name="connsiteY10" fmla="*/ 1111793 h 4385382"/>
                <a:gd name="connsiteX0" fmla="*/ 0 w 8373534"/>
                <a:gd name="connsiteY0" fmla="*/ 3568898 h 4378687"/>
                <a:gd name="connsiteX1" fmla="*/ 364067 w 8373534"/>
                <a:gd name="connsiteY1" fmla="*/ 3763632 h 4378687"/>
                <a:gd name="connsiteX2" fmla="*/ 1278467 w 8373534"/>
                <a:gd name="connsiteY2" fmla="*/ 4136165 h 4378687"/>
                <a:gd name="connsiteX3" fmla="*/ 2861734 w 8373534"/>
                <a:gd name="connsiteY3" fmla="*/ 4364765 h 4378687"/>
                <a:gd name="connsiteX4" fmla="*/ 3293534 w 8373534"/>
                <a:gd name="connsiteY4" fmla="*/ 3729765 h 4378687"/>
                <a:gd name="connsiteX5" fmla="*/ 3234267 w 8373534"/>
                <a:gd name="connsiteY5" fmla="*/ 3297965 h 4378687"/>
                <a:gd name="connsiteX6" fmla="*/ 3149600 w 8373534"/>
                <a:gd name="connsiteY6" fmla="*/ 1968698 h 4378687"/>
                <a:gd name="connsiteX7" fmla="*/ 3158067 w 8373534"/>
                <a:gd name="connsiteY7" fmla="*/ 952699 h 4378687"/>
                <a:gd name="connsiteX8" fmla="*/ 3539067 w 8373534"/>
                <a:gd name="connsiteY8" fmla="*/ 114498 h 4378687"/>
                <a:gd name="connsiteX9" fmla="*/ 5410200 w 8373534"/>
                <a:gd name="connsiteY9" fmla="*/ 114498 h 4378687"/>
                <a:gd name="connsiteX10" fmla="*/ 8373534 w 8373534"/>
                <a:gd name="connsiteY10" fmla="*/ 1105098 h 4378687"/>
                <a:gd name="connsiteX0" fmla="*/ 0 w 8373534"/>
                <a:gd name="connsiteY0" fmla="*/ 3568898 h 4378687"/>
                <a:gd name="connsiteX1" fmla="*/ 364067 w 8373534"/>
                <a:gd name="connsiteY1" fmla="*/ 3763632 h 4378687"/>
                <a:gd name="connsiteX2" fmla="*/ 1278467 w 8373534"/>
                <a:gd name="connsiteY2" fmla="*/ 4136165 h 4378687"/>
                <a:gd name="connsiteX3" fmla="*/ 2861734 w 8373534"/>
                <a:gd name="connsiteY3" fmla="*/ 4364765 h 4378687"/>
                <a:gd name="connsiteX4" fmla="*/ 3293534 w 8373534"/>
                <a:gd name="connsiteY4" fmla="*/ 3729765 h 4378687"/>
                <a:gd name="connsiteX5" fmla="*/ 3234267 w 8373534"/>
                <a:gd name="connsiteY5" fmla="*/ 3297965 h 4378687"/>
                <a:gd name="connsiteX6" fmla="*/ 3149600 w 8373534"/>
                <a:gd name="connsiteY6" fmla="*/ 1968698 h 4378687"/>
                <a:gd name="connsiteX7" fmla="*/ 3064933 w 8373534"/>
                <a:gd name="connsiteY7" fmla="*/ 952699 h 4378687"/>
                <a:gd name="connsiteX8" fmla="*/ 3539067 w 8373534"/>
                <a:gd name="connsiteY8" fmla="*/ 114498 h 4378687"/>
                <a:gd name="connsiteX9" fmla="*/ 5410200 w 8373534"/>
                <a:gd name="connsiteY9" fmla="*/ 114498 h 4378687"/>
                <a:gd name="connsiteX10" fmla="*/ 8373534 w 8373534"/>
                <a:gd name="connsiteY10" fmla="*/ 1105098 h 4378687"/>
                <a:gd name="connsiteX0" fmla="*/ 0 w 8373534"/>
                <a:gd name="connsiteY0" fmla="*/ 3565886 h 4375675"/>
                <a:gd name="connsiteX1" fmla="*/ 364067 w 8373534"/>
                <a:gd name="connsiteY1" fmla="*/ 3760620 h 4375675"/>
                <a:gd name="connsiteX2" fmla="*/ 1278467 w 8373534"/>
                <a:gd name="connsiteY2" fmla="*/ 4133153 h 4375675"/>
                <a:gd name="connsiteX3" fmla="*/ 2861734 w 8373534"/>
                <a:gd name="connsiteY3" fmla="*/ 4361753 h 4375675"/>
                <a:gd name="connsiteX4" fmla="*/ 3293534 w 8373534"/>
                <a:gd name="connsiteY4" fmla="*/ 3726753 h 4375675"/>
                <a:gd name="connsiteX5" fmla="*/ 3234267 w 8373534"/>
                <a:gd name="connsiteY5" fmla="*/ 3294953 h 4375675"/>
                <a:gd name="connsiteX6" fmla="*/ 3149600 w 8373534"/>
                <a:gd name="connsiteY6" fmla="*/ 1965686 h 4375675"/>
                <a:gd name="connsiteX7" fmla="*/ 3039533 w 8373534"/>
                <a:gd name="connsiteY7" fmla="*/ 898887 h 4375675"/>
                <a:gd name="connsiteX8" fmla="*/ 3539067 w 8373534"/>
                <a:gd name="connsiteY8" fmla="*/ 111486 h 4375675"/>
                <a:gd name="connsiteX9" fmla="*/ 5410200 w 8373534"/>
                <a:gd name="connsiteY9" fmla="*/ 111486 h 4375675"/>
                <a:gd name="connsiteX10" fmla="*/ 8373534 w 8373534"/>
                <a:gd name="connsiteY10" fmla="*/ 1102086 h 4375675"/>
                <a:gd name="connsiteX0" fmla="*/ 0 w 8373534"/>
                <a:gd name="connsiteY0" fmla="*/ 3565886 h 4375675"/>
                <a:gd name="connsiteX1" fmla="*/ 364067 w 8373534"/>
                <a:gd name="connsiteY1" fmla="*/ 3760620 h 4375675"/>
                <a:gd name="connsiteX2" fmla="*/ 1278467 w 8373534"/>
                <a:gd name="connsiteY2" fmla="*/ 4133153 h 4375675"/>
                <a:gd name="connsiteX3" fmla="*/ 2861734 w 8373534"/>
                <a:gd name="connsiteY3" fmla="*/ 4361753 h 4375675"/>
                <a:gd name="connsiteX4" fmla="*/ 3293534 w 8373534"/>
                <a:gd name="connsiteY4" fmla="*/ 3726753 h 4375675"/>
                <a:gd name="connsiteX5" fmla="*/ 3234267 w 8373534"/>
                <a:gd name="connsiteY5" fmla="*/ 3294953 h 4375675"/>
                <a:gd name="connsiteX6" fmla="*/ 3149600 w 8373534"/>
                <a:gd name="connsiteY6" fmla="*/ 1965686 h 4375675"/>
                <a:gd name="connsiteX7" fmla="*/ 3039533 w 8373534"/>
                <a:gd name="connsiteY7" fmla="*/ 898887 h 4375675"/>
                <a:gd name="connsiteX8" fmla="*/ 3539067 w 8373534"/>
                <a:gd name="connsiteY8" fmla="*/ 111486 h 4375675"/>
                <a:gd name="connsiteX9" fmla="*/ 5410200 w 8373534"/>
                <a:gd name="connsiteY9" fmla="*/ 111486 h 4375675"/>
                <a:gd name="connsiteX10" fmla="*/ 8373534 w 8373534"/>
                <a:gd name="connsiteY10" fmla="*/ 1102086 h 4375675"/>
                <a:gd name="connsiteX0" fmla="*/ 0 w 8373534"/>
                <a:gd name="connsiteY0" fmla="*/ 3565886 h 4401241"/>
                <a:gd name="connsiteX1" fmla="*/ 364067 w 8373534"/>
                <a:gd name="connsiteY1" fmla="*/ 3760620 h 4401241"/>
                <a:gd name="connsiteX2" fmla="*/ 1278467 w 8373534"/>
                <a:gd name="connsiteY2" fmla="*/ 4133153 h 4401241"/>
                <a:gd name="connsiteX3" fmla="*/ 2861734 w 8373534"/>
                <a:gd name="connsiteY3" fmla="*/ 4361753 h 4401241"/>
                <a:gd name="connsiteX4" fmla="*/ 3234267 w 8373534"/>
                <a:gd name="connsiteY4" fmla="*/ 3294953 h 4401241"/>
                <a:gd name="connsiteX5" fmla="*/ 3149600 w 8373534"/>
                <a:gd name="connsiteY5" fmla="*/ 1965686 h 4401241"/>
                <a:gd name="connsiteX6" fmla="*/ 3039533 w 8373534"/>
                <a:gd name="connsiteY6" fmla="*/ 898887 h 4401241"/>
                <a:gd name="connsiteX7" fmla="*/ 3539067 w 8373534"/>
                <a:gd name="connsiteY7" fmla="*/ 111486 h 4401241"/>
                <a:gd name="connsiteX8" fmla="*/ 5410200 w 8373534"/>
                <a:gd name="connsiteY8" fmla="*/ 111486 h 4401241"/>
                <a:gd name="connsiteX9" fmla="*/ 8373534 w 8373534"/>
                <a:gd name="connsiteY9" fmla="*/ 1102086 h 4401241"/>
                <a:gd name="connsiteX0" fmla="*/ 0 w 8373534"/>
                <a:gd name="connsiteY0" fmla="*/ 3565886 h 4397482"/>
                <a:gd name="connsiteX1" fmla="*/ 364067 w 8373534"/>
                <a:gd name="connsiteY1" fmla="*/ 3760620 h 4397482"/>
                <a:gd name="connsiteX2" fmla="*/ 1278467 w 8373534"/>
                <a:gd name="connsiteY2" fmla="*/ 4133153 h 4397482"/>
                <a:gd name="connsiteX3" fmla="*/ 2861734 w 8373534"/>
                <a:gd name="connsiteY3" fmla="*/ 4361753 h 4397482"/>
                <a:gd name="connsiteX4" fmla="*/ 3285067 w 8373534"/>
                <a:gd name="connsiteY4" fmla="*/ 3354220 h 4397482"/>
                <a:gd name="connsiteX5" fmla="*/ 3149600 w 8373534"/>
                <a:gd name="connsiteY5" fmla="*/ 1965686 h 4397482"/>
                <a:gd name="connsiteX6" fmla="*/ 3039533 w 8373534"/>
                <a:gd name="connsiteY6" fmla="*/ 898887 h 4397482"/>
                <a:gd name="connsiteX7" fmla="*/ 3539067 w 8373534"/>
                <a:gd name="connsiteY7" fmla="*/ 111486 h 4397482"/>
                <a:gd name="connsiteX8" fmla="*/ 5410200 w 8373534"/>
                <a:gd name="connsiteY8" fmla="*/ 111486 h 4397482"/>
                <a:gd name="connsiteX9" fmla="*/ 8373534 w 8373534"/>
                <a:gd name="connsiteY9" fmla="*/ 1102086 h 4397482"/>
                <a:gd name="connsiteX0" fmla="*/ 0 w 8373534"/>
                <a:gd name="connsiteY0" fmla="*/ 3565886 h 4394306"/>
                <a:gd name="connsiteX1" fmla="*/ 364067 w 8373534"/>
                <a:gd name="connsiteY1" fmla="*/ 3760620 h 4394306"/>
                <a:gd name="connsiteX2" fmla="*/ 1278467 w 8373534"/>
                <a:gd name="connsiteY2" fmla="*/ 4133153 h 4394306"/>
                <a:gd name="connsiteX3" fmla="*/ 2861734 w 8373534"/>
                <a:gd name="connsiteY3" fmla="*/ 4361753 h 4394306"/>
                <a:gd name="connsiteX4" fmla="*/ 3217334 w 8373534"/>
                <a:gd name="connsiteY4" fmla="*/ 3405020 h 4394306"/>
                <a:gd name="connsiteX5" fmla="*/ 3149600 w 8373534"/>
                <a:gd name="connsiteY5" fmla="*/ 1965686 h 4394306"/>
                <a:gd name="connsiteX6" fmla="*/ 3039533 w 8373534"/>
                <a:gd name="connsiteY6" fmla="*/ 898887 h 4394306"/>
                <a:gd name="connsiteX7" fmla="*/ 3539067 w 8373534"/>
                <a:gd name="connsiteY7" fmla="*/ 111486 h 4394306"/>
                <a:gd name="connsiteX8" fmla="*/ 5410200 w 8373534"/>
                <a:gd name="connsiteY8" fmla="*/ 111486 h 4394306"/>
                <a:gd name="connsiteX9" fmla="*/ 8373534 w 8373534"/>
                <a:gd name="connsiteY9" fmla="*/ 1102086 h 4394306"/>
                <a:gd name="connsiteX0" fmla="*/ 0 w 8373534"/>
                <a:gd name="connsiteY0" fmla="*/ 3565886 h 4409958"/>
                <a:gd name="connsiteX1" fmla="*/ 364067 w 8373534"/>
                <a:gd name="connsiteY1" fmla="*/ 3760620 h 4409958"/>
                <a:gd name="connsiteX2" fmla="*/ 1278467 w 8373534"/>
                <a:gd name="connsiteY2" fmla="*/ 4133153 h 4409958"/>
                <a:gd name="connsiteX3" fmla="*/ 2683934 w 8373534"/>
                <a:gd name="connsiteY3" fmla="*/ 4378686 h 4409958"/>
                <a:gd name="connsiteX4" fmla="*/ 3217334 w 8373534"/>
                <a:gd name="connsiteY4" fmla="*/ 3405020 h 4409958"/>
                <a:gd name="connsiteX5" fmla="*/ 3149600 w 8373534"/>
                <a:gd name="connsiteY5" fmla="*/ 1965686 h 4409958"/>
                <a:gd name="connsiteX6" fmla="*/ 3039533 w 8373534"/>
                <a:gd name="connsiteY6" fmla="*/ 898887 h 4409958"/>
                <a:gd name="connsiteX7" fmla="*/ 3539067 w 8373534"/>
                <a:gd name="connsiteY7" fmla="*/ 111486 h 4409958"/>
                <a:gd name="connsiteX8" fmla="*/ 5410200 w 8373534"/>
                <a:gd name="connsiteY8" fmla="*/ 111486 h 4409958"/>
                <a:gd name="connsiteX9" fmla="*/ 8373534 w 8373534"/>
                <a:gd name="connsiteY9" fmla="*/ 1102086 h 4409958"/>
                <a:gd name="connsiteX0" fmla="*/ 0 w 8373534"/>
                <a:gd name="connsiteY0" fmla="*/ 3565886 h 4409958"/>
                <a:gd name="connsiteX1" fmla="*/ 364067 w 8373534"/>
                <a:gd name="connsiteY1" fmla="*/ 3760620 h 4409958"/>
                <a:gd name="connsiteX2" fmla="*/ 1278467 w 8373534"/>
                <a:gd name="connsiteY2" fmla="*/ 4133153 h 4409958"/>
                <a:gd name="connsiteX3" fmla="*/ 2683934 w 8373534"/>
                <a:gd name="connsiteY3" fmla="*/ 4378686 h 4409958"/>
                <a:gd name="connsiteX4" fmla="*/ 3132668 w 8373534"/>
                <a:gd name="connsiteY4" fmla="*/ 3405020 h 4409958"/>
                <a:gd name="connsiteX5" fmla="*/ 3149600 w 8373534"/>
                <a:gd name="connsiteY5" fmla="*/ 1965686 h 4409958"/>
                <a:gd name="connsiteX6" fmla="*/ 3039533 w 8373534"/>
                <a:gd name="connsiteY6" fmla="*/ 898887 h 4409958"/>
                <a:gd name="connsiteX7" fmla="*/ 3539067 w 8373534"/>
                <a:gd name="connsiteY7" fmla="*/ 111486 h 4409958"/>
                <a:gd name="connsiteX8" fmla="*/ 5410200 w 8373534"/>
                <a:gd name="connsiteY8" fmla="*/ 111486 h 4409958"/>
                <a:gd name="connsiteX9" fmla="*/ 8373534 w 8373534"/>
                <a:gd name="connsiteY9" fmla="*/ 1102086 h 4409958"/>
                <a:gd name="connsiteX0" fmla="*/ 0 w 8373534"/>
                <a:gd name="connsiteY0" fmla="*/ 3564894 h 4408966"/>
                <a:gd name="connsiteX1" fmla="*/ 364067 w 8373534"/>
                <a:gd name="connsiteY1" fmla="*/ 3759628 h 4408966"/>
                <a:gd name="connsiteX2" fmla="*/ 1278467 w 8373534"/>
                <a:gd name="connsiteY2" fmla="*/ 4132161 h 4408966"/>
                <a:gd name="connsiteX3" fmla="*/ 2683934 w 8373534"/>
                <a:gd name="connsiteY3" fmla="*/ 4377694 h 4408966"/>
                <a:gd name="connsiteX4" fmla="*/ 3132668 w 8373534"/>
                <a:gd name="connsiteY4" fmla="*/ 3404028 h 4408966"/>
                <a:gd name="connsiteX5" fmla="*/ 3149600 w 8373534"/>
                <a:gd name="connsiteY5" fmla="*/ 1964694 h 4408966"/>
                <a:gd name="connsiteX6" fmla="*/ 3115733 w 8373534"/>
                <a:gd name="connsiteY6" fmla="*/ 880961 h 4408966"/>
                <a:gd name="connsiteX7" fmla="*/ 3539067 w 8373534"/>
                <a:gd name="connsiteY7" fmla="*/ 110494 h 4408966"/>
                <a:gd name="connsiteX8" fmla="*/ 5410200 w 8373534"/>
                <a:gd name="connsiteY8" fmla="*/ 110494 h 4408966"/>
                <a:gd name="connsiteX9" fmla="*/ 8373534 w 8373534"/>
                <a:gd name="connsiteY9" fmla="*/ 1101094 h 4408966"/>
                <a:gd name="connsiteX0" fmla="*/ 0 w 8447675"/>
                <a:gd name="connsiteY0" fmla="*/ 3542043 h 4386115"/>
                <a:gd name="connsiteX1" fmla="*/ 364067 w 8447675"/>
                <a:gd name="connsiteY1" fmla="*/ 3736777 h 4386115"/>
                <a:gd name="connsiteX2" fmla="*/ 1278467 w 8447675"/>
                <a:gd name="connsiteY2" fmla="*/ 4109310 h 4386115"/>
                <a:gd name="connsiteX3" fmla="*/ 2683934 w 8447675"/>
                <a:gd name="connsiteY3" fmla="*/ 4354843 h 4386115"/>
                <a:gd name="connsiteX4" fmla="*/ 3132668 w 8447675"/>
                <a:gd name="connsiteY4" fmla="*/ 3381177 h 4386115"/>
                <a:gd name="connsiteX5" fmla="*/ 3149600 w 8447675"/>
                <a:gd name="connsiteY5" fmla="*/ 1941843 h 4386115"/>
                <a:gd name="connsiteX6" fmla="*/ 3115733 w 8447675"/>
                <a:gd name="connsiteY6" fmla="*/ 858110 h 4386115"/>
                <a:gd name="connsiteX7" fmla="*/ 3539067 w 8447675"/>
                <a:gd name="connsiteY7" fmla="*/ 87643 h 4386115"/>
                <a:gd name="connsiteX8" fmla="*/ 5410200 w 8447675"/>
                <a:gd name="connsiteY8" fmla="*/ 87643 h 4386115"/>
                <a:gd name="connsiteX9" fmla="*/ 8447675 w 8447675"/>
                <a:gd name="connsiteY9" fmla="*/ 715859 h 4386115"/>
                <a:gd name="connsiteX0" fmla="*/ 0 w 8447675"/>
                <a:gd name="connsiteY0" fmla="*/ 3562506 h 4406578"/>
                <a:gd name="connsiteX1" fmla="*/ 364067 w 8447675"/>
                <a:gd name="connsiteY1" fmla="*/ 3757240 h 4406578"/>
                <a:gd name="connsiteX2" fmla="*/ 1278467 w 8447675"/>
                <a:gd name="connsiteY2" fmla="*/ 4129773 h 4406578"/>
                <a:gd name="connsiteX3" fmla="*/ 2683934 w 8447675"/>
                <a:gd name="connsiteY3" fmla="*/ 4375306 h 4406578"/>
                <a:gd name="connsiteX4" fmla="*/ 3132668 w 8447675"/>
                <a:gd name="connsiteY4" fmla="*/ 3401640 h 4406578"/>
                <a:gd name="connsiteX5" fmla="*/ 3149600 w 8447675"/>
                <a:gd name="connsiteY5" fmla="*/ 1962306 h 4406578"/>
                <a:gd name="connsiteX6" fmla="*/ 3115733 w 8447675"/>
                <a:gd name="connsiteY6" fmla="*/ 878573 h 4406578"/>
                <a:gd name="connsiteX7" fmla="*/ 3539067 w 8447675"/>
                <a:gd name="connsiteY7" fmla="*/ 108106 h 4406578"/>
                <a:gd name="connsiteX8" fmla="*/ 5410200 w 8447675"/>
                <a:gd name="connsiteY8" fmla="*/ 108106 h 4406578"/>
                <a:gd name="connsiteX9" fmla="*/ 8447675 w 8447675"/>
                <a:gd name="connsiteY9" fmla="*/ 736322 h 4406578"/>
                <a:gd name="connsiteX0" fmla="*/ 0 w 8447675"/>
                <a:gd name="connsiteY0" fmla="*/ 3562506 h 4406578"/>
                <a:gd name="connsiteX1" fmla="*/ 364067 w 8447675"/>
                <a:gd name="connsiteY1" fmla="*/ 3757240 h 4406578"/>
                <a:gd name="connsiteX2" fmla="*/ 1278467 w 8447675"/>
                <a:gd name="connsiteY2" fmla="*/ 4129773 h 4406578"/>
                <a:gd name="connsiteX3" fmla="*/ 2683934 w 8447675"/>
                <a:gd name="connsiteY3" fmla="*/ 4375306 h 4406578"/>
                <a:gd name="connsiteX4" fmla="*/ 3132668 w 8447675"/>
                <a:gd name="connsiteY4" fmla="*/ 3401640 h 4406578"/>
                <a:gd name="connsiteX5" fmla="*/ 3149600 w 8447675"/>
                <a:gd name="connsiteY5" fmla="*/ 1962306 h 4406578"/>
                <a:gd name="connsiteX6" fmla="*/ 3115733 w 8447675"/>
                <a:gd name="connsiteY6" fmla="*/ 878573 h 4406578"/>
                <a:gd name="connsiteX7" fmla="*/ 3539067 w 8447675"/>
                <a:gd name="connsiteY7" fmla="*/ 108106 h 4406578"/>
                <a:gd name="connsiteX8" fmla="*/ 5410200 w 8447675"/>
                <a:gd name="connsiteY8" fmla="*/ 108106 h 4406578"/>
                <a:gd name="connsiteX9" fmla="*/ 8447675 w 8447675"/>
                <a:gd name="connsiteY9" fmla="*/ 736322 h 4406578"/>
                <a:gd name="connsiteX0" fmla="*/ 0 w 8447675"/>
                <a:gd name="connsiteY0" fmla="*/ 3562506 h 4381508"/>
                <a:gd name="connsiteX1" fmla="*/ 364067 w 8447675"/>
                <a:gd name="connsiteY1" fmla="*/ 3757240 h 4381508"/>
                <a:gd name="connsiteX2" fmla="*/ 1278467 w 8447675"/>
                <a:gd name="connsiteY2" fmla="*/ 4129773 h 4381508"/>
                <a:gd name="connsiteX3" fmla="*/ 2226734 w 8447675"/>
                <a:gd name="connsiteY3" fmla="*/ 4348128 h 4381508"/>
                <a:gd name="connsiteX4" fmla="*/ 3132668 w 8447675"/>
                <a:gd name="connsiteY4" fmla="*/ 3401640 h 4381508"/>
                <a:gd name="connsiteX5" fmla="*/ 3149600 w 8447675"/>
                <a:gd name="connsiteY5" fmla="*/ 1962306 h 4381508"/>
                <a:gd name="connsiteX6" fmla="*/ 3115733 w 8447675"/>
                <a:gd name="connsiteY6" fmla="*/ 878573 h 4381508"/>
                <a:gd name="connsiteX7" fmla="*/ 3539067 w 8447675"/>
                <a:gd name="connsiteY7" fmla="*/ 108106 h 4381508"/>
                <a:gd name="connsiteX8" fmla="*/ 5410200 w 8447675"/>
                <a:gd name="connsiteY8" fmla="*/ 108106 h 4381508"/>
                <a:gd name="connsiteX9" fmla="*/ 8447675 w 8447675"/>
                <a:gd name="connsiteY9" fmla="*/ 736322 h 4381508"/>
                <a:gd name="connsiteX0" fmla="*/ 0 w 8447675"/>
                <a:gd name="connsiteY0" fmla="*/ 3562506 h 4374785"/>
                <a:gd name="connsiteX1" fmla="*/ 364067 w 8447675"/>
                <a:gd name="connsiteY1" fmla="*/ 3757240 h 4374785"/>
                <a:gd name="connsiteX2" fmla="*/ 1278467 w 8447675"/>
                <a:gd name="connsiteY2" fmla="*/ 4129773 h 4374785"/>
                <a:gd name="connsiteX3" fmla="*/ 2226734 w 8447675"/>
                <a:gd name="connsiteY3" fmla="*/ 4348128 h 4374785"/>
                <a:gd name="connsiteX4" fmla="*/ 3132668 w 8447675"/>
                <a:gd name="connsiteY4" fmla="*/ 3401640 h 4374785"/>
                <a:gd name="connsiteX5" fmla="*/ 3149600 w 8447675"/>
                <a:gd name="connsiteY5" fmla="*/ 1962306 h 4374785"/>
                <a:gd name="connsiteX6" fmla="*/ 3115733 w 8447675"/>
                <a:gd name="connsiteY6" fmla="*/ 878573 h 4374785"/>
                <a:gd name="connsiteX7" fmla="*/ 3539067 w 8447675"/>
                <a:gd name="connsiteY7" fmla="*/ 108106 h 4374785"/>
                <a:gd name="connsiteX8" fmla="*/ 5410200 w 8447675"/>
                <a:gd name="connsiteY8" fmla="*/ 108106 h 4374785"/>
                <a:gd name="connsiteX9" fmla="*/ 8447675 w 8447675"/>
                <a:gd name="connsiteY9" fmla="*/ 736322 h 4374785"/>
                <a:gd name="connsiteX0" fmla="*/ 0 w 8447675"/>
                <a:gd name="connsiteY0" fmla="*/ 3562506 h 4388446"/>
                <a:gd name="connsiteX1" fmla="*/ 364067 w 8447675"/>
                <a:gd name="connsiteY1" fmla="*/ 3757240 h 4388446"/>
                <a:gd name="connsiteX2" fmla="*/ 1278467 w 8447675"/>
                <a:gd name="connsiteY2" fmla="*/ 4129773 h 4388446"/>
                <a:gd name="connsiteX3" fmla="*/ 2226734 w 8447675"/>
                <a:gd name="connsiteY3" fmla="*/ 4348128 h 4388446"/>
                <a:gd name="connsiteX4" fmla="*/ 3132668 w 8447675"/>
                <a:gd name="connsiteY4" fmla="*/ 3401640 h 4388446"/>
                <a:gd name="connsiteX5" fmla="*/ 3149600 w 8447675"/>
                <a:gd name="connsiteY5" fmla="*/ 1962306 h 4388446"/>
                <a:gd name="connsiteX6" fmla="*/ 3115733 w 8447675"/>
                <a:gd name="connsiteY6" fmla="*/ 878573 h 4388446"/>
                <a:gd name="connsiteX7" fmla="*/ 3539067 w 8447675"/>
                <a:gd name="connsiteY7" fmla="*/ 108106 h 4388446"/>
                <a:gd name="connsiteX8" fmla="*/ 5410200 w 8447675"/>
                <a:gd name="connsiteY8" fmla="*/ 108106 h 4388446"/>
                <a:gd name="connsiteX9" fmla="*/ 8447675 w 8447675"/>
                <a:gd name="connsiteY9" fmla="*/ 736322 h 4388446"/>
                <a:gd name="connsiteX0" fmla="*/ 0 w 8447675"/>
                <a:gd name="connsiteY0" fmla="*/ 3562506 h 4352821"/>
                <a:gd name="connsiteX1" fmla="*/ 364067 w 8447675"/>
                <a:gd name="connsiteY1" fmla="*/ 3757240 h 4352821"/>
                <a:gd name="connsiteX2" fmla="*/ 2226734 w 8447675"/>
                <a:gd name="connsiteY2" fmla="*/ 4348128 h 4352821"/>
                <a:gd name="connsiteX3" fmla="*/ 3132668 w 8447675"/>
                <a:gd name="connsiteY3" fmla="*/ 3401640 h 4352821"/>
                <a:gd name="connsiteX4" fmla="*/ 3149600 w 8447675"/>
                <a:gd name="connsiteY4" fmla="*/ 1962306 h 4352821"/>
                <a:gd name="connsiteX5" fmla="*/ 3115733 w 8447675"/>
                <a:gd name="connsiteY5" fmla="*/ 878573 h 4352821"/>
                <a:gd name="connsiteX6" fmla="*/ 3539067 w 8447675"/>
                <a:gd name="connsiteY6" fmla="*/ 108106 h 4352821"/>
                <a:gd name="connsiteX7" fmla="*/ 5410200 w 8447675"/>
                <a:gd name="connsiteY7" fmla="*/ 108106 h 4352821"/>
                <a:gd name="connsiteX8" fmla="*/ 8447675 w 8447675"/>
                <a:gd name="connsiteY8" fmla="*/ 736322 h 4352821"/>
                <a:gd name="connsiteX0" fmla="*/ 0 w 8657740"/>
                <a:gd name="connsiteY0" fmla="*/ 3499089 h 4352909"/>
                <a:gd name="connsiteX1" fmla="*/ 574132 w 8657740"/>
                <a:gd name="connsiteY1" fmla="*/ 3757240 h 4352909"/>
                <a:gd name="connsiteX2" fmla="*/ 2436799 w 8657740"/>
                <a:gd name="connsiteY2" fmla="*/ 4348128 h 4352909"/>
                <a:gd name="connsiteX3" fmla="*/ 3342733 w 8657740"/>
                <a:gd name="connsiteY3" fmla="*/ 3401640 h 4352909"/>
                <a:gd name="connsiteX4" fmla="*/ 3359665 w 8657740"/>
                <a:gd name="connsiteY4" fmla="*/ 1962306 h 4352909"/>
                <a:gd name="connsiteX5" fmla="*/ 3325798 w 8657740"/>
                <a:gd name="connsiteY5" fmla="*/ 878573 h 4352909"/>
                <a:gd name="connsiteX6" fmla="*/ 3749132 w 8657740"/>
                <a:gd name="connsiteY6" fmla="*/ 108106 h 4352909"/>
                <a:gd name="connsiteX7" fmla="*/ 5620265 w 8657740"/>
                <a:gd name="connsiteY7" fmla="*/ 108106 h 4352909"/>
                <a:gd name="connsiteX8" fmla="*/ 8657740 w 8657740"/>
                <a:gd name="connsiteY8" fmla="*/ 736322 h 4352909"/>
                <a:gd name="connsiteX0" fmla="*/ 0 w 8657740"/>
                <a:gd name="connsiteY0" fmla="*/ 3499089 h 4348410"/>
                <a:gd name="connsiteX1" fmla="*/ 2436799 w 8657740"/>
                <a:gd name="connsiteY1" fmla="*/ 4348128 h 4348410"/>
                <a:gd name="connsiteX2" fmla="*/ 3342733 w 8657740"/>
                <a:gd name="connsiteY2" fmla="*/ 3401640 h 4348410"/>
                <a:gd name="connsiteX3" fmla="*/ 3359665 w 8657740"/>
                <a:gd name="connsiteY3" fmla="*/ 1962306 h 4348410"/>
                <a:gd name="connsiteX4" fmla="*/ 3325798 w 8657740"/>
                <a:gd name="connsiteY4" fmla="*/ 878573 h 4348410"/>
                <a:gd name="connsiteX5" fmla="*/ 3749132 w 8657740"/>
                <a:gd name="connsiteY5" fmla="*/ 108106 h 4348410"/>
                <a:gd name="connsiteX6" fmla="*/ 5620265 w 8657740"/>
                <a:gd name="connsiteY6" fmla="*/ 108106 h 4348410"/>
                <a:gd name="connsiteX7" fmla="*/ 8657740 w 8657740"/>
                <a:gd name="connsiteY7" fmla="*/ 736322 h 4348410"/>
                <a:gd name="connsiteX0" fmla="*/ 0 w 8657740"/>
                <a:gd name="connsiteY0" fmla="*/ 3499089 h 4348410"/>
                <a:gd name="connsiteX1" fmla="*/ 2436799 w 8657740"/>
                <a:gd name="connsiteY1" fmla="*/ 4348128 h 4348410"/>
                <a:gd name="connsiteX2" fmla="*/ 3342733 w 8657740"/>
                <a:gd name="connsiteY2" fmla="*/ 3401640 h 4348410"/>
                <a:gd name="connsiteX3" fmla="*/ 3359665 w 8657740"/>
                <a:gd name="connsiteY3" fmla="*/ 1962306 h 4348410"/>
                <a:gd name="connsiteX4" fmla="*/ 3325798 w 8657740"/>
                <a:gd name="connsiteY4" fmla="*/ 878573 h 4348410"/>
                <a:gd name="connsiteX5" fmla="*/ 3749132 w 8657740"/>
                <a:gd name="connsiteY5" fmla="*/ 108106 h 4348410"/>
                <a:gd name="connsiteX6" fmla="*/ 5620265 w 8657740"/>
                <a:gd name="connsiteY6" fmla="*/ 108106 h 4348410"/>
                <a:gd name="connsiteX7" fmla="*/ 8657740 w 8657740"/>
                <a:gd name="connsiteY7" fmla="*/ 736322 h 4348410"/>
                <a:gd name="connsiteX0" fmla="*/ 0 w 8657740"/>
                <a:gd name="connsiteY0" fmla="*/ 3499089 h 4348410"/>
                <a:gd name="connsiteX1" fmla="*/ 2436799 w 8657740"/>
                <a:gd name="connsiteY1" fmla="*/ 4348128 h 4348410"/>
                <a:gd name="connsiteX2" fmla="*/ 3342733 w 8657740"/>
                <a:gd name="connsiteY2" fmla="*/ 3401640 h 4348410"/>
                <a:gd name="connsiteX3" fmla="*/ 3557373 w 8657740"/>
                <a:gd name="connsiteY3" fmla="*/ 1944186 h 4348410"/>
                <a:gd name="connsiteX4" fmla="*/ 3325798 w 8657740"/>
                <a:gd name="connsiteY4" fmla="*/ 878573 h 4348410"/>
                <a:gd name="connsiteX5" fmla="*/ 3749132 w 8657740"/>
                <a:gd name="connsiteY5" fmla="*/ 108106 h 4348410"/>
                <a:gd name="connsiteX6" fmla="*/ 5620265 w 8657740"/>
                <a:gd name="connsiteY6" fmla="*/ 108106 h 4348410"/>
                <a:gd name="connsiteX7" fmla="*/ 8657740 w 8657740"/>
                <a:gd name="connsiteY7" fmla="*/ 736322 h 4348410"/>
                <a:gd name="connsiteX0" fmla="*/ 0 w 8657740"/>
                <a:gd name="connsiteY0" fmla="*/ 3499089 h 4348410"/>
                <a:gd name="connsiteX1" fmla="*/ 2436799 w 8657740"/>
                <a:gd name="connsiteY1" fmla="*/ 4348128 h 4348410"/>
                <a:gd name="connsiteX2" fmla="*/ 3342733 w 8657740"/>
                <a:gd name="connsiteY2" fmla="*/ 3401640 h 4348410"/>
                <a:gd name="connsiteX3" fmla="*/ 3410008 w 8657740"/>
                <a:gd name="connsiteY3" fmla="*/ 2411187 h 4348410"/>
                <a:gd name="connsiteX4" fmla="*/ 3557373 w 8657740"/>
                <a:gd name="connsiteY4" fmla="*/ 1944186 h 4348410"/>
                <a:gd name="connsiteX5" fmla="*/ 3325798 w 8657740"/>
                <a:gd name="connsiteY5" fmla="*/ 878573 h 4348410"/>
                <a:gd name="connsiteX6" fmla="*/ 3749132 w 8657740"/>
                <a:gd name="connsiteY6" fmla="*/ 108106 h 4348410"/>
                <a:gd name="connsiteX7" fmla="*/ 5620265 w 8657740"/>
                <a:gd name="connsiteY7" fmla="*/ 108106 h 4348410"/>
                <a:gd name="connsiteX8" fmla="*/ 8657740 w 8657740"/>
                <a:gd name="connsiteY8" fmla="*/ 736322 h 4348410"/>
                <a:gd name="connsiteX0" fmla="*/ 0 w 8657740"/>
                <a:gd name="connsiteY0" fmla="*/ 3499089 h 4348410"/>
                <a:gd name="connsiteX1" fmla="*/ 2436799 w 8657740"/>
                <a:gd name="connsiteY1" fmla="*/ 4348128 h 4348410"/>
                <a:gd name="connsiteX2" fmla="*/ 3342733 w 8657740"/>
                <a:gd name="connsiteY2" fmla="*/ 3401640 h 4348410"/>
                <a:gd name="connsiteX3" fmla="*/ 3410008 w 8657740"/>
                <a:gd name="connsiteY3" fmla="*/ 2411187 h 4348410"/>
                <a:gd name="connsiteX4" fmla="*/ 3557373 w 8657740"/>
                <a:gd name="connsiteY4" fmla="*/ 1944186 h 4348410"/>
                <a:gd name="connsiteX5" fmla="*/ 3325798 w 8657740"/>
                <a:gd name="connsiteY5" fmla="*/ 878573 h 4348410"/>
                <a:gd name="connsiteX6" fmla="*/ 3749132 w 8657740"/>
                <a:gd name="connsiteY6" fmla="*/ 108106 h 4348410"/>
                <a:gd name="connsiteX7" fmla="*/ 5620265 w 8657740"/>
                <a:gd name="connsiteY7" fmla="*/ 108106 h 4348410"/>
                <a:gd name="connsiteX8" fmla="*/ 8657740 w 8657740"/>
                <a:gd name="connsiteY8" fmla="*/ 736322 h 4348410"/>
                <a:gd name="connsiteX0" fmla="*/ 0 w 8657740"/>
                <a:gd name="connsiteY0" fmla="*/ 3500162 h 4349483"/>
                <a:gd name="connsiteX1" fmla="*/ 2436799 w 8657740"/>
                <a:gd name="connsiteY1" fmla="*/ 4349201 h 4349483"/>
                <a:gd name="connsiteX2" fmla="*/ 3342733 w 8657740"/>
                <a:gd name="connsiteY2" fmla="*/ 3402713 h 4349483"/>
                <a:gd name="connsiteX3" fmla="*/ 3410008 w 8657740"/>
                <a:gd name="connsiteY3" fmla="*/ 2412260 h 4349483"/>
                <a:gd name="connsiteX4" fmla="*/ 3557373 w 8657740"/>
                <a:gd name="connsiteY4" fmla="*/ 1945259 h 4349483"/>
                <a:gd name="connsiteX5" fmla="*/ 3684144 w 8657740"/>
                <a:gd name="connsiteY5" fmla="*/ 897766 h 4349483"/>
                <a:gd name="connsiteX6" fmla="*/ 3749132 w 8657740"/>
                <a:gd name="connsiteY6" fmla="*/ 109179 h 4349483"/>
                <a:gd name="connsiteX7" fmla="*/ 5620265 w 8657740"/>
                <a:gd name="connsiteY7" fmla="*/ 109179 h 4349483"/>
                <a:gd name="connsiteX8" fmla="*/ 8657740 w 8657740"/>
                <a:gd name="connsiteY8" fmla="*/ 737395 h 4349483"/>
                <a:gd name="connsiteX0" fmla="*/ 0 w 8657740"/>
                <a:gd name="connsiteY0" fmla="*/ 3522510 h 4371831"/>
                <a:gd name="connsiteX1" fmla="*/ 2436799 w 8657740"/>
                <a:gd name="connsiteY1" fmla="*/ 4371549 h 4371831"/>
                <a:gd name="connsiteX2" fmla="*/ 3342733 w 8657740"/>
                <a:gd name="connsiteY2" fmla="*/ 3425061 h 4371831"/>
                <a:gd name="connsiteX3" fmla="*/ 3410008 w 8657740"/>
                <a:gd name="connsiteY3" fmla="*/ 2434608 h 4371831"/>
                <a:gd name="connsiteX4" fmla="*/ 3557373 w 8657740"/>
                <a:gd name="connsiteY4" fmla="*/ 1967607 h 4371831"/>
                <a:gd name="connsiteX5" fmla="*/ 3684144 w 8657740"/>
                <a:gd name="connsiteY5" fmla="*/ 920114 h 4371831"/>
                <a:gd name="connsiteX6" fmla="*/ 4206332 w 8657740"/>
                <a:gd name="connsiteY6" fmla="*/ 68110 h 4371831"/>
                <a:gd name="connsiteX7" fmla="*/ 5620265 w 8657740"/>
                <a:gd name="connsiteY7" fmla="*/ 131527 h 4371831"/>
                <a:gd name="connsiteX8" fmla="*/ 8657740 w 8657740"/>
                <a:gd name="connsiteY8" fmla="*/ 759743 h 4371831"/>
                <a:gd name="connsiteX0" fmla="*/ 0 w 8657740"/>
                <a:gd name="connsiteY0" fmla="*/ 3522510 h 4371831"/>
                <a:gd name="connsiteX1" fmla="*/ 2436799 w 8657740"/>
                <a:gd name="connsiteY1" fmla="*/ 4371549 h 4371831"/>
                <a:gd name="connsiteX2" fmla="*/ 3342733 w 8657740"/>
                <a:gd name="connsiteY2" fmla="*/ 3425061 h 4371831"/>
                <a:gd name="connsiteX3" fmla="*/ 3410008 w 8657740"/>
                <a:gd name="connsiteY3" fmla="*/ 2434608 h 4371831"/>
                <a:gd name="connsiteX4" fmla="*/ 3470875 w 8657740"/>
                <a:gd name="connsiteY4" fmla="*/ 1949488 h 4371831"/>
                <a:gd name="connsiteX5" fmla="*/ 3684144 w 8657740"/>
                <a:gd name="connsiteY5" fmla="*/ 920114 h 4371831"/>
                <a:gd name="connsiteX6" fmla="*/ 4206332 w 8657740"/>
                <a:gd name="connsiteY6" fmla="*/ 68110 h 4371831"/>
                <a:gd name="connsiteX7" fmla="*/ 5620265 w 8657740"/>
                <a:gd name="connsiteY7" fmla="*/ 131527 h 4371831"/>
                <a:gd name="connsiteX8" fmla="*/ 8657740 w 8657740"/>
                <a:gd name="connsiteY8" fmla="*/ 759743 h 4371831"/>
                <a:gd name="connsiteX0" fmla="*/ 0 w 8657740"/>
                <a:gd name="connsiteY0" fmla="*/ 3522510 h 4371550"/>
                <a:gd name="connsiteX1" fmla="*/ 2436799 w 8657740"/>
                <a:gd name="connsiteY1" fmla="*/ 4371549 h 4371550"/>
                <a:gd name="connsiteX2" fmla="*/ 3231523 w 8657740"/>
                <a:gd name="connsiteY2" fmla="*/ 3515657 h 4371550"/>
                <a:gd name="connsiteX3" fmla="*/ 3410008 w 8657740"/>
                <a:gd name="connsiteY3" fmla="*/ 2434608 h 4371550"/>
                <a:gd name="connsiteX4" fmla="*/ 3470875 w 8657740"/>
                <a:gd name="connsiteY4" fmla="*/ 1949488 h 4371550"/>
                <a:gd name="connsiteX5" fmla="*/ 3684144 w 8657740"/>
                <a:gd name="connsiteY5" fmla="*/ 920114 h 4371550"/>
                <a:gd name="connsiteX6" fmla="*/ 4206332 w 8657740"/>
                <a:gd name="connsiteY6" fmla="*/ 68110 h 4371550"/>
                <a:gd name="connsiteX7" fmla="*/ 5620265 w 8657740"/>
                <a:gd name="connsiteY7" fmla="*/ 131527 h 4371550"/>
                <a:gd name="connsiteX8" fmla="*/ 8657740 w 8657740"/>
                <a:gd name="connsiteY8" fmla="*/ 759743 h 4371550"/>
                <a:gd name="connsiteX0" fmla="*/ 0 w 8657740"/>
                <a:gd name="connsiteY0" fmla="*/ 3522510 h 4371550"/>
                <a:gd name="connsiteX1" fmla="*/ 2436799 w 8657740"/>
                <a:gd name="connsiteY1" fmla="*/ 4371549 h 4371550"/>
                <a:gd name="connsiteX2" fmla="*/ 3231523 w 8657740"/>
                <a:gd name="connsiteY2" fmla="*/ 3515657 h 4371550"/>
                <a:gd name="connsiteX3" fmla="*/ 3410008 w 8657740"/>
                <a:gd name="connsiteY3" fmla="*/ 2434608 h 4371550"/>
                <a:gd name="connsiteX4" fmla="*/ 3470875 w 8657740"/>
                <a:gd name="connsiteY4" fmla="*/ 1949488 h 4371550"/>
                <a:gd name="connsiteX5" fmla="*/ 3684144 w 8657740"/>
                <a:gd name="connsiteY5" fmla="*/ 920114 h 4371550"/>
                <a:gd name="connsiteX6" fmla="*/ 4206332 w 8657740"/>
                <a:gd name="connsiteY6" fmla="*/ 68110 h 4371550"/>
                <a:gd name="connsiteX7" fmla="*/ 5620265 w 8657740"/>
                <a:gd name="connsiteY7" fmla="*/ 131527 h 4371550"/>
                <a:gd name="connsiteX8" fmla="*/ 8657740 w 8657740"/>
                <a:gd name="connsiteY8" fmla="*/ 759743 h 4371550"/>
                <a:gd name="connsiteX0" fmla="*/ 0 w 5620265"/>
                <a:gd name="connsiteY0" fmla="*/ 3522510 h 4371550"/>
                <a:gd name="connsiteX1" fmla="*/ 2436799 w 5620265"/>
                <a:gd name="connsiteY1" fmla="*/ 4371549 h 4371550"/>
                <a:gd name="connsiteX2" fmla="*/ 3231523 w 5620265"/>
                <a:gd name="connsiteY2" fmla="*/ 3515657 h 4371550"/>
                <a:gd name="connsiteX3" fmla="*/ 3410008 w 5620265"/>
                <a:gd name="connsiteY3" fmla="*/ 2434608 h 4371550"/>
                <a:gd name="connsiteX4" fmla="*/ 3470875 w 5620265"/>
                <a:gd name="connsiteY4" fmla="*/ 1949488 h 4371550"/>
                <a:gd name="connsiteX5" fmla="*/ 3684144 w 5620265"/>
                <a:gd name="connsiteY5" fmla="*/ 920114 h 4371550"/>
                <a:gd name="connsiteX6" fmla="*/ 4206332 w 5620265"/>
                <a:gd name="connsiteY6" fmla="*/ 68110 h 4371550"/>
                <a:gd name="connsiteX7" fmla="*/ 5620265 w 5620265"/>
                <a:gd name="connsiteY7" fmla="*/ 131527 h 4371550"/>
                <a:gd name="connsiteX0" fmla="*/ 0 w 5620265"/>
                <a:gd name="connsiteY0" fmla="*/ 3402673 h 4251713"/>
                <a:gd name="connsiteX1" fmla="*/ 2436799 w 5620265"/>
                <a:gd name="connsiteY1" fmla="*/ 4251712 h 4251713"/>
                <a:gd name="connsiteX2" fmla="*/ 3231523 w 5620265"/>
                <a:gd name="connsiteY2" fmla="*/ 3395820 h 4251713"/>
                <a:gd name="connsiteX3" fmla="*/ 3410008 w 5620265"/>
                <a:gd name="connsiteY3" fmla="*/ 2314771 h 4251713"/>
                <a:gd name="connsiteX4" fmla="*/ 3470875 w 5620265"/>
                <a:gd name="connsiteY4" fmla="*/ 1829651 h 4251713"/>
                <a:gd name="connsiteX5" fmla="*/ 3684144 w 5620265"/>
                <a:gd name="connsiteY5" fmla="*/ 800277 h 4251713"/>
                <a:gd name="connsiteX6" fmla="*/ 4712959 w 5620265"/>
                <a:gd name="connsiteY6" fmla="*/ 799875 h 4251713"/>
                <a:gd name="connsiteX7" fmla="*/ 5620265 w 5620265"/>
                <a:gd name="connsiteY7" fmla="*/ 11690 h 4251713"/>
                <a:gd name="connsiteX0" fmla="*/ 0 w 5620265"/>
                <a:gd name="connsiteY0" fmla="*/ 3403557 h 4252597"/>
                <a:gd name="connsiteX1" fmla="*/ 2436799 w 5620265"/>
                <a:gd name="connsiteY1" fmla="*/ 4252596 h 4252597"/>
                <a:gd name="connsiteX2" fmla="*/ 3231523 w 5620265"/>
                <a:gd name="connsiteY2" fmla="*/ 3396704 h 4252597"/>
                <a:gd name="connsiteX3" fmla="*/ 3410008 w 5620265"/>
                <a:gd name="connsiteY3" fmla="*/ 2315655 h 4252597"/>
                <a:gd name="connsiteX4" fmla="*/ 3470875 w 5620265"/>
                <a:gd name="connsiteY4" fmla="*/ 1830535 h 4252597"/>
                <a:gd name="connsiteX5" fmla="*/ 3869495 w 5620265"/>
                <a:gd name="connsiteY5" fmla="*/ 1172605 h 4252597"/>
                <a:gd name="connsiteX6" fmla="*/ 4712959 w 5620265"/>
                <a:gd name="connsiteY6" fmla="*/ 800759 h 4252597"/>
                <a:gd name="connsiteX7" fmla="*/ 5620265 w 5620265"/>
                <a:gd name="connsiteY7" fmla="*/ 12574 h 4252597"/>
                <a:gd name="connsiteX0" fmla="*/ 0 w 7276071"/>
                <a:gd name="connsiteY0" fmla="*/ 3332116 h 4181156"/>
                <a:gd name="connsiteX1" fmla="*/ 2436799 w 7276071"/>
                <a:gd name="connsiteY1" fmla="*/ 4181155 h 4181156"/>
                <a:gd name="connsiteX2" fmla="*/ 3231523 w 7276071"/>
                <a:gd name="connsiteY2" fmla="*/ 3325263 h 4181156"/>
                <a:gd name="connsiteX3" fmla="*/ 3410008 w 7276071"/>
                <a:gd name="connsiteY3" fmla="*/ 2244214 h 4181156"/>
                <a:gd name="connsiteX4" fmla="*/ 3470875 w 7276071"/>
                <a:gd name="connsiteY4" fmla="*/ 1759094 h 4181156"/>
                <a:gd name="connsiteX5" fmla="*/ 3869495 w 7276071"/>
                <a:gd name="connsiteY5" fmla="*/ 1101164 h 4181156"/>
                <a:gd name="connsiteX6" fmla="*/ 4712959 w 7276071"/>
                <a:gd name="connsiteY6" fmla="*/ 729318 h 4181156"/>
                <a:gd name="connsiteX7" fmla="*/ 7276071 w 7276071"/>
                <a:gd name="connsiteY7" fmla="*/ 13610 h 4181156"/>
                <a:gd name="connsiteX0" fmla="*/ 0 w 7276071"/>
                <a:gd name="connsiteY0" fmla="*/ 3318506 h 4167546"/>
                <a:gd name="connsiteX1" fmla="*/ 2436799 w 7276071"/>
                <a:gd name="connsiteY1" fmla="*/ 4167545 h 4167546"/>
                <a:gd name="connsiteX2" fmla="*/ 3231523 w 7276071"/>
                <a:gd name="connsiteY2" fmla="*/ 3311653 h 4167546"/>
                <a:gd name="connsiteX3" fmla="*/ 3410008 w 7276071"/>
                <a:gd name="connsiteY3" fmla="*/ 2230604 h 4167546"/>
                <a:gd name="connsiteX4" fmla="*/ 3470875 w 7276071"/>
                <a:gd name="connsiteY4" fmla="*/ 1745484 h 4167546"/>
                <a:gd name="connsiteX5" fmla="*/ 3869495 w 7276071"/>
                <a:gd name="connsiteY5" fmla="*/ 1087554 h 4167546"/>
                <a:gd name="connsiteX6" fmla="*/ 4712959 w 7276071"/>
                <a:gd name="connsiteY6" fmla="*/ 715708 h 4167546"/>
                <a:gd name="connsiteX7" fmla="*/ 7276071 w 7276071"/>
                <a:gd name="connsiteY7" fmla="*/ 0 h 4167546"/>
                <a:gd name="connsiteX0" fmla="*/ 0 w 7276071"/>
                <a:gd name="connsiteY0" fmla="*/ 3318506 h 4167546"/>
                <a:gd name="connsiteX1" fmla="*/ 2436799 w 7276071"/>
                <a:gd name="connsiteY1" fmla="*/ 4167545 h 4167546"/>
                <a:gd name="connsiteX2" fmla="*/ 3231523 w 7276071"/>
                <a:gd name="connsiteY2" fmla="*/ 3311653 h 4167546"/>
                <a:gd name="connsiteX3" fmla="*/ 3410008 w 7276071"/>
                <a:gd name="connsiteY3" fmla="*/ 2230604 h 4167546"/>
                <a:gd name="connsiteX4" fmla="*/ 3470875 w 7276071"/>
                <a:gd name="connsiteY4" fmla="*/ 1745484 h 4167546"/>
                <a:gd name="connsiteX5" fmla="*/ 3869495 w 7276071"/>
                <a:gd name="connsiteY5" fmla="*/ 1087554 h 4167546"/>
                <a:gd name="connsiteX6" fmla="*/ 4700602 w 7276071"/>
                <a:gd name="connsiteY6" fmla="*/ 670410 h 4167546"/>
                <a:gd name="connsiteX7" fmla="*/ 7276071 w 7276071"/>
                <a:gd name="connsiteY7" fmla="*/ 0 h 4167546"/>
                <a:gd name="connsiteX0" fmla="*/ 0 w 7535563"/>
                <a:gd name="connsiteY0" fmla="*/ 3309446 h 4158486"/>
                <a:gd name="connsiteX1" fmla="*/ 2436799 w 7535563"/>
                <a:gd name="connsiteY1" fmla="*/ 4158485 h 4158486"/>
                <a:gd name="connsiteX2" fmla="*/ 3231523 w 7535563"/>
                <a:gd name="connsiteY2" fmla="*/ 3302593 h 4158486"/>
                <a:gd name="connsiteX3" fmla="*/ 3410008 w 7535563"/>
                <a:gd name="connsiteY3" fmla="*/ 2221544 h 4158486"/>
                <a:gd name="connsiteX4" fmla="*/ 3470875 w 7535563"/>
                <a:gd name="connsiteY4" fmla="*/ 1736424 h 4158486"/>
                <a:gd name="connsiteX5" fmla="*/ 3869495 w 7535563"/>
                <a:gd name="connsiteY5" fmla="*/ 1078494 h 4158486"/>
                <a:gd name="connsiteX6" fmla="*/ 4700602 w 7535563"/>
                <a:gd name="connsiteY6" fmla="*/ 661350 h 4158486"/>
                <a:gd name="connsiteX7" fmla="*/ 7535563 w 7535563"/>
                <a:gd name="connsiteY7" fmla="*/ 0 h 4158486"/>
                <a:gd name="connsiteX0" fmla="*/ 0 w 7535563"/>
                <a:gd name="connsiteY0" fmla="*/ 3309446 h 3515285"/>
                <a:gd name="connsiteX1" fmla="*/ 1559469 w 7535563"/>
                <a:gd name="connsiteY1" fmla="*/ 3515255 h 3515285"/>
                <a:gd name="connsiteX2" fmla="*/ 3231523 w 7535563"/>
                <a:gd name="connsiteY2" fmla="*/ 3302593 h 3515285"/>
                <a:gd name="connsiteX3" fmla="*/ 3410008 w 7535563"/>
                <a:gd name="connsiteY3" fmla="*/ 2221544 h 3515285"/>
                <a:gd name="connsiteX4" fmla="*/ 3470875 w 7535563"/>
                <a:gd name="connsiteY4" fmla="*/ 1736424 h 3515285"/>
                <a:gd name="connsiteX5" fmla="*/ 3869495 w 7535563"/>
                <a:gd name="connsiteY5" fmla="*/ 1078494 h 3515285"/>
                <a:gd name="connsiteX6" fmla="*/ 4700602 w 7535563"/>
                <a:gd name="connsiteY6" fmla="*/ 661350 h 3515285"/>
                <a:gd name="connsiteX7" fmla="*/ 7535563 w 7535563"/>
                <a:gd name="connsiteY7" fmla="*/ 0 h 3515285"/>
                <a:gd name="connsiteX0" fmla="*/ 0 w 7572633"/>
                <a:gd name="connsiteY0" fmla="*/ 3771485 h 3820287"/>
                <a:gd name="connsiteX1" fmla="*/ 1596539 w 7572633"/>
                <a:gd name="connsiteY1" fmla="*/ 3515255 h 3820287"/>
                <a:gd name="connsiteX2" fmla="*/ 3268593 w 7572633"/>
                <a:gd name="connsiteY2" fmla="*/ 3302593 h 3820287"/>
                <a:gd name="connsiteX3" fmla="*/ 3447078 w 7572633"/>
                <a:gd name="connsiteY3" fmla="*/ 2221544 h 3820287"/>
                <a:gd name="connsiteX4" fmla="*/ 3507945 w 7572633"/>
                <a:gd name="connsiteY4" fmla="*/ 1736424 h 3820287"/>
                <a:gd name="connsiteX5" fmla="*/ 3906565 w 7572633"/>
                <a:gd name="connsiteY5" fmla="*/ 1078494 h 3820287"/>
                <a:gd name="connsiteX6" fmla="*/ 4737672 w 7572633"/>
                <a:gd name="connsiteY6" fmla="*/ 661350 h 3820287"/>
                <a:gd name="connsiteX7" fmla="*/ 7572633 w 7572633"/>
                <a:gd name="connsiteY7" fmla="*/ 0 h 3820287"/>
                <a:gd name="connsiteX0" fmla="*/ 0 w 7572633"/>
                <a:gd name="connsiteY0" fmla="*/ 3771485 h 3771485"/>
                <a:gd name="connsiteX1" fmla="*/ 1596539 w 7572633"/>
                <a:gd name="connsiteY1" fmla="*/ 3515255 h 3771485"/>
                <a:gd name="connsiteX2" fmla="*/ 3268593 w 7572633"/>
                <a:gd name="connsiteY2" fmla="*/ 3302593 h 3771485"/>
                <a:gd name="connsiteX3" fmla="*/ 3447078 w 7572633"/>
                <a:gd name="connsiteY3" fmla="*/ 2221544 h 3771485"/>
                <a:gd name="connsiteX4" fmla="*/ 3507945 w 7572633"/>
                <a:gd name="connsiteY4" fmla="*/ 1736424 h 3771485"/>
                <a:gd name="connsiteX5" fmla="*/ 3906565 w 7572633"/>
                <a:gd name="connsiteY5" fmla="*/ 1078494 h 3771485"/>
                <a:gd name="connsiteX6" fmla="*/ 4737672 w 7572633"/>
                <a:gd name="connsiteY6" fmla="*/ 661350 h 3771485"/>
                <a:gd name="connsiteX7" fmla="*/ 7572633 w 7572633"/>
                <a:gd name="connsiteY7" fmla="*/ 0 h 3771485"/>
                <a:gd name="connsiteX0" fmla="*/ 0 w 7572633"/>
                <a:gd name="connsiteY0" fmla="*/ 3771485 h 3771485"/>
                <a:gd name="connsiteX1" fmla="*/ 1596539 w 7572633"/>
                <a:gd name="connsiteY1" fmla="*/ 3515255 h 3771485"/>
                <a:gd name="connsiteX2" fmla="*/ 3305663 w 7572633"/>
                <a:gd name="connsiteY2" fmla="*/ 3248236 h 3771485"/>
                <a:gd name="connsiteX3" fmla="*/ 3447078 w 7572633"/>
                <a:gd name="connsiteY3" fmla="*/ 2221544 h 3771485"/>
                <a:gd name="connsiteX4" fmla="*/ 3507945 w 7572633"/>
                <a:gd name="connsiteY4" fmla="*/ 1736424 h 3771485"/>
                <a:gd name="connsiteX5" fmla="*/ 3906565 w 7572633"/>
                <a:gd name="connsiteY5" fmla="*/ 1078494 h 3771485"/>
                <a:gd name="connsiteX6" fmla="*/ 4737672 w 7572633"/>
                <a:gd name="connsiteY6" fmla="*/ 661350 h 3771485"/>
                <a:gd name="connsiteX7" fmla="*/ 7572633 w 7572633"/>
                <a:gd name="connsiteY7" fmla="*/ 0 h 377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2633" h="3771485">
                  <a:moveTo>
                    <a:pt x="0" y="3771485"/>
                  </a:moveTo>
                  <a:cubicBezTo>
                    <a:pt x="890725" y="3613163"/>
                    <a:pt x="1045595" y="3602463"/>
                    <a:pt x="1596539" y="3515255"/>
                  </a:cubicBezTo>
                  <a:cubicBezTo>
                    <a:pt x="2147483" y="3428047"/>
                    <a:pt x="2997240" y="3463855"/>
                    <a:pt x="3305663" y="3248236"/>
                  </a:cubicBezTo>
                  <a:cubicBezTo>
                    <a:pt x="3614086" y="3032617"/>
                    <a:pt x="3411305" y="2464453"/>
                    <a:pt x="3447078" y="2221544"/>
                  </a:cubicBezTo>
                  <a:cubicBezTo>
                    <a:pt x="3482851" y="1978635"/>
                    <a:pt x="3431364" y="1926932"/>
                    <a:pt x="3507945" y="1736424"/>
                  </a:cubicBezTo>
                  <a:cubicBezTo>
                    <a:pt x="3584526" y="1545916"/>
                    <a:pt x="3701611" y="1257673"/>
                    <a:pt x="3906565" y="1078494"/>
                  </a:cubicBezTo>
                  <a:cubicBezTo>
                    <a:pt x="4111519" y="899315"/>
                    <a:pt x="4126661" y="841099"/>
                    <a:pt x="4737672" y="661350"/>
                  </a:cubicBezTo>
                  <a:cubicBezTo>
                    <a:pt x="5348683" y="481601"/>
                    <a:pt x="6867802" y="111218"/>
                    <a:pt x="7572633" y="0"/>
                  </a:cubicBezTo>
                </a:path>
              </a:pathLst>
            </a:custGeom>
            <a:noFill/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5062357" y="2082425"/>
              <a:ext cx="3723297" cy="4701250"/>
            </a:xfrm>
            <a:custGeom>
              <a:avLst/>
              <a:gdLst>
                <a:gd name="connsiteX0" fmla="*/ 0 w 2706130"/>
                <a:gd name="connsiteY0" fmla="*/ 2537209 h 2537209"/>
                <a:gd name="connsiteX1" fmla="*/ 222422 w 2706130"/>
                <a:gd name="connsiteY1" fmla="*/ 1919371 h 2537209"/>
                <a:gd name="connsiteX2" fmla="*/ 543698 w 2706130"/>
                <a:gd name="connsiteY2" fmla="*/ 943187 h 2537209"/>
                <a:gd name="connsiteX3" fmla="*/ 691979 w 2706130"/>
                <a:gd name="connsiteY3" fmla="*/ 448917 h 2537209"/>
                <a:gd name="connsiteX4" fmla="*/ 926757 w 2706130"/>
                <a:gd name="connsiteY4" fmla="*/ 65858 h 2537209"/>
                <a:gd name="connsiteX5" fmla="*/ 1754660 w 2706130"/>
                <a:gd name="connsiteY5" fmla="*/ 41144 h 2537209"/>
                <a:gd name="connsiteX6" fmla="*/ 2706130 w 2706130"/>
                <a:gd name="connsiteY6" fmla="*/ 485987 h 2537209"/>
                <a:gd name="connsiteX7" fmla="*/ 2706130 w 2706130"/>
                <a:gd name="connsiteY7" fmla="*/ 485987 h 2537209"/>
                <a:gd name="connsiteX0" fmla="*/ 0 w 3076303"/>
                <a:gd name="connsiteY0" fmla="*/ 2798906 h 2798906"/>
                <a:gd name="connsiteX1" fmla="*/ 592595 w 3076303"/>
                <a:gd name="connsiteY1" fmla="*/ 1919371 h 2798906"/>
                <a:gd name="connsiteX2" fmla="*/ 913871 w 3076303"/>
                <a:gd name="connsiteY2" fmla="*/ 943187 h 2798906"/>
                <a:gd name="connsiteX3" fmla="*/ 1062152 w 3076303"/>
                <a:gd name="connsiteY3" fmla="*/ 448917 h 2798906"/>
                <a:gd name="connsiteX4" fmla="*/ 1296930 w 3076303"/>
                <a:gd name="connsiteY4" fmla="*/ 65858 h 2798906"/>
                <a:gd name="connsiteX5" fmla="*/ 2124833 w 3076303"/>
                <a:gd name="connsiteY5" fmla="*/ 41144 h 2798906"/>
                <a:gd name="connsiteX6" fmla="*/ 3076303 w 3076303"/>
                <a:gd name="connsiteY6" fmla="*/ 485987 h 2798906"/>
                <a:gd name="connsiteX7" fmla="*/ 3076303 w 3076303"/>
                <a:gd name="connsiteY7" fmla="*/ 485987 h 2798906"/>
                <a:gd name="connsiteX0" fmla="*/ 0 w 3076303"/>
                <a:gd name="connsiteY0" fmla="*/ 2798906 h 2798906"/>
                <a:gd name="connsiteX1" fmla="*/ 592595 w 3076303"/>
                <a:gd name="connsiteY1" fmla="*/ 1919371 h 2798906"/>
                <a:gd name="connsiteX2" fmla="*/ 913871 w 3076303"/>
                <a:gd name="connsiteY2" fmla="*/ 943187 h 2798906"/>
                <a:gd name="connsiteX3" fmla="*/ 1062152 w 3076303"/>
                <a:gd name="connsiteY3" fmla="*/ 448917 h 2798906"/>
                <a:gd name="connsiteX4" fmla="*/ 1296930 w 3076303"/>
                <a:gd name="connsiteY4" fmla="*/ 65858 h 2798906"/>
                <a:gd name="connsiteX5" fmla="*/ 2124833 w 3076303"/>
                <a:gd name="connsiteY5" fmla="*/ 41144 h 2798906"/>
                <a:gd name="connsiteX6" fmla="*/ 3076303 w 3076303"/>
                <a:gd name="connsiteY6" fmla="*/ 485987 h 2798906"/>
                <a:gd name="connsiteX7" fmla="*/ 3076303 w 3076303"/>
                <a:gd name="connsiteY7" fmla="*/ 485987 h 2798906"/>
                <a:gd name="connsiteX0" fmla="*/ 0 w 3076303"/>
                <a:gd name="connsiteY0" fmla="*/ 2877411 h 2877411"/>
                <a:gd name="connsiteX1" fmla="*/ 592595 w 3076303"/>
                <a:gd name="connsiteY1" fmla="*/ 1997876 h 2877411"/>
                <a:gd name="connsiteX2" fmla="*/ 913871 w 3076303"/>
                <a:gd name="connsiteY2" fmla="*/ 1021692 h 2877411"/>
                <a:gd name="connsiteX3" fmla="*/ 1062152 w 3076303"/>
                <a:gd name="connsiteY3" fmla="*/ 527422 h 2877411"/>
                <a:gd name="connsiteX4" fmla="*/ 1356635 w 3076303"/>
                <a:gd name="connsiteY4" fmla="*/ 27050 h 2877411"/>
                <a:gd name="connsiteX5" fmla="*/ 2124833 w 3076303"/>
                <a:gd name="connsiteY5" fmla="*/ 119649 h 2877411"/>
                <a:gd name="connsiteX6" fmla="*/ 3076303 w 3076303"/>
                <a:gd name="connsiteY6" fmla="*/ 564492 h 2877411"/>
                <a:gd name="connsiteX7" fmla="*/ 3076303 w 3076303"/>
                <a:gd name="connsiteY7" fmla="*/ 564492 h 2877411"/>
                <a:gd name="connsiteX0" fmla="*/ 0 w 3076303"/>
                <a:gd name="connsiteY0" fmla="*/ 2803036 h 2803036"/>
                <a:gd name="connsiteX1" fmla="*/ 592595 w 3076303"/>
                <a:gd name="connsiteY1" fmla="*/ 1923501 h 2803036"/>
                <a:gd name="connsiteX2" fmla="*/ 913871 w 3076303"/>
                <a:gd name="connsiteY2" fmla="*/ 947317 h 2803036"/>
                <a:gd name="connsiteX3" fmla="*/ 1062152 w 3076303"/>
                <a:gd name="connsiteY3" fmla="*/ 453047 h 2803036"/>
                <a:gd name="connsiteX4" fmla="*/ 1273048 w 3076303"/>
                <a:gd name="connsiteY4" fmla="*/ 60964 h 2803036"/>
                <a:gd name="connsiteX5" fmla="*/ 2124833 w 3076303"/>
                <a:gd name="connsiteY5" fmla="*/ 45274 h 2803036"/>
                <a:gd name="connsiteX6" fmla="*/ 3076303 w 3076303"/>
                <a:gd name="connsiteY6" fmla="*/ 490117 h 2803036"/>
                <a:gd name="connsiteX7" fmla="*/ 3076303 w 3076303"/>
                <a:gd name="connsiteY7" fmla="*/ 490117 h 2803036"/>
                <a:gd name="connsiteX0" fmla="*/ 0 w 3076303"/>
                <a:gd name="connsiteY0" fmla="*/ 2762974 h 2762974"/>
                <a:gd name="connsiteX1" fmla="*/ 592595 w 3076303"/>
                <a:gd name="connsiteY1" fmla="*/ 1883439 h 2762974"/>
                <a:gd name="connsiteX2" fmla="*/ 913871 w 3076303"/>
                <a:gd name="connsiteY2" fmla="*/ 907255 h 2762974"/>
                <a:gd name="connsiteX3" fmla="*/ 1062152 w 3076303"/>
                <a:gd name="connsiteY3" fmla="*/ 412985 h 2762974"/>
                <a:gd name="connsiteX4" fmla="*/ 1273048 w 3076303"/>
                <a:gd name="connsiteY4" fmla="*/ 20902 h 2762974"/>
                <a:gd name="connsiteX5" fmla="*/ 2220361 w 3076303"/>
                <a:gd name="connsiteY5" fmla="*/ 95453 h 2762974"/>
                <a:gd name="connsiteX6" fmla="*/ 3076303 w 3076303"/>
                <a:gd name="connsiteY6" fmla="*/ 450055 h 2762974"/>
                <a:gd name="connsiteX7" fmla="*/ 3076303 w 3076303"/>
                <a:gd name="connsiteY7" fmla="*/ 450055 h 2762974"/>
                <a:gd name="connsiteX0" fmla="*/ 0 w 3076303"/>
                <a:gd name="connsiteY0" fmla="*/ 2819220 h 2819220"/>
                <a:gd name="connsiteX1" fmla="*/ 592595 w 3076303"/>
                <a:gd name="connsiteY1" fmla="*/ 1939685 h 2819220"/>
                <a:gd name="connsiteX2" fmla="*/ 913871 w 3076303"/>
                <a:gd name="connsiteY2" fmla="*/ 963501 h 2819220"/>
                <a:gd name="connsiteX3" fmla="*/ 1062152 w 3076303"/>
                <a:gd name="connsiteY3" fmla="*/ 469231 h 2819220"/>
                <a:gd name="connsiteX4" fmla="*/ 1273048 w 3076303"/>
                <a:gd name="connsiteY4" fmla="*/ 13980 h 2819220"/>
                <a:gd name="connsiteX5" fmla="*/ 2220361 w 3076303"/>
                <a:gd name="connsiteY5" fmla="*/ 151699 h 2819220"/>
                <a:gd name="connsiteX6" fmla="*/ 3076303 w 3076303"/>
                <a:gd name="connsiteY6" fmla="*/ 506301 h 2819220"/>
                <a:gd name="connsiteX7" fmla="*/ 3076303 w 3076303"/>
                <a:gd name="connsiteY7" fmla="*/ 506301 h 2819220"/>
                <a:gd name="connsiteX0" fmla="*/ 0 w 3119338"/>
                <a:gd name="connsiteY0" fmla="*/ 3395804 h 3395804"/>
                <a:gd name="connsiteX1" fmla="*/ 592595 w 3119338"/>
                <a:gd name="connsiteY1" fmla="*/ 2516269 h 3395804"/>
                <a:gd name="connsiteX2" fmla="*/ 913871 w 3119338"/>
                <a:gd name="connsiteY2" fmla="*/ 1540085 h 3395804"/>
                <a:gd name="connsiteX3" fmla="*/ 1062152 w 3119338"/>
                <a:gd name="connsiteY3" fmla="*/ 1045815 h 3395804"/>
                <a:gd name="connsiteX4" fmla="*/ 1273048 w 3119338"/>
                <a:gd name="connsiteY4" fmla="*/ 590564 h 3395804"/>
                <a:gd name="connsiteX5" fmla="*/ 2220361 w 3119338"/>
                <a:gd name="connsiteY5" fmla="*/ 728283 h 3395804"/>
                <a:gd name="connsiteX6" fmla="*/ 3076303 w 3119338"/>
                <a:gd name="connsiteY6" fmla="*/ 1082885 h 3395804"/>
                <a:gd name="connsiteX7" fmla="*/ 2980775 w 3119338"/>
                <a:gd name="connsiteY7" fmla="*/ 0 h 3395804"/>
                <a:gd name="connsiteX0" fmla="*/ 0 w 2982409"/>
                <a:gd name="connsiteY0" fmla="*/ 3395804 h 3395804"/>
                <a:gd name="connsiteX1" fmla="*/ 592595 w 2982409"/>
                <a:gd name="connsiteY1" fmla="*/ 2516269 h 3395804"/>
                <a:gd name="connsiteX2" fmla="*/ 913871 w 2982409"/>
                <a:gd name="connsiteY2" fmla="*/ 1540085 h 3395804"/>
                <a:gd name="connsiteX3" fmla="*/ 1062152 w 2982409"/>
                <a:gd name="connsiteY3" fmla="*/ 1045815 h 3395804"/>
                <a:gd name="connsiteX4" fmla="*/ 1273048 w 2982409"/>
                <a:gd name="connsiteY4" fmla="*/ 590564 h 3395804"/>
                <a:gd name="connsiteX5" fmla="*/ 2220361 w 2982409"/>
                <a:gd name="connsiteY5" fmla="*/ 728283 h 3395804"/>
                <a:gd name="connsiteX6" fmla="*/ 2443428 w 2982409"/>
                <a:gd name="connsiteY6" fmla="*/ 270720 h 3395804"/>
                <a:gd name="connsiteX7" fmla="*/ 2980775 w 2982409"/>
                <a:gd name="connsiteY7" fmla="*/ 0 h 3395804"/>
                <a:gd name="connsiteX0" fmla="*/ 0 w 2982654"/>
                <a:gd name="connsiteY0" fmla="*/ 3395804 h 3395804"/>
                <a:gd name="connsiteX1" fmla="*/ 592595 w 2982654"/>
                <a:gd name="connsiteY1" fmla="*/ 2516269 h 3395804"/>
                <a:gd name="connsiteX2" fmla="*/ 913871 w 2982654"/>
                <a:gd name="connsiteY2" fmla="*/ 1540085 h 3395804"/>
                <a:gd name="connsiteX3" fmla="*/ 1062152 w 2982654"/>
                <a:gd name="connsiteY3" fmla="*/ 1045815 h 3395804"/>
                <a:gd name="connsiteX4" fmla="*/ 1273048 w 2982654"/>
                <a:gd name="connsiteY4" fmla="*/ 590564 h 3395804"/>
                <a:gd name="connsiteX5" fmla="*/ 1850189 w 2982654"/>
                <a:gd name="connsiteY5" fmla="*/ 358297 h 3395804"/>
                <a:gd name="connsiteX6" fmla="*/ 2443428 w 2982654"/>
                <a:gd name="connsiteY6" fmla="*/ 270720 h 3395804"/>
                <a:gd name="connsiteX7" fmla="*/ 2980775 w 2982654"/>
                <a:gd name="connsiteY7" fmla="*/ 0 h 3395804"/>
                <a:gd name="connsiteX0" fmla="*/ 0 w 2980775"/>
                <a:gd name="connsiteY0" fmla="*/ 3395804 h 3395804"/>
                <a:gd name="connsiteX1" fmla="*/ 592595 w 2980775"/>
                <a:gd name="connsiteY1" fmla="*/ 2516269 h 3395804"/>
                <a:gd name="connsiteX2" fmla="*/ 913871 w 2980775"/>
                <a:gd name="connsiteY2" fmla="*/ 1540085 h 3395804"/>
                <a:gd name="connsiteX3" fmla="*/ 1062152 w 2980775"/>
                <a:gd name="connsiteY3" fmla="*/ 1045815 h 3395804"/>
                <a:gd name="connsiteX4" fmla="*/ 1273048 w 2980775"/>
                <a:gd name="connsiteY4" fmla="*/ 590564 h 3395804"/>
                <a:gd name="connsiteX5" fmla="*/ 1850189 w 2980775"/>
                <a:gd name="connsiteY5" fmla="*/ 358297 h 3395804"/>
                <a:gd name="connsiteX6" fmla="*/ 2980775 w 2980775"/>
                <a:gd name="connsiteY6" fmla="*/ 0 h 3395804"/>
                <a:gd name="connsiteX0" fmla="*/ 0 w 2980775"/>
                <a:gd name="connsiteY0" fmla="*/ 3395804 h 3395804"/>
                <a:gd name="connsiteX1" fmla="*/ 377626 w 2980775"/>
                <a:gd name="connsiteY1" fmla="*/ 2937101 h 3395804"/>
                <a:gd name="connsiteX2" fmla="*/ 592595 w 2980775"/>
                <a:gd name="connsiteY2" fmla="*/ 2516269 h 3395804"/>
                <a:gd name="connsiteX3" fmla="*/ 913871 w 2980775"/>
                <a:gd name="connsiteY3" fmla="*/ 1540085 h 3395804"/>
                <a:gd name="connsiteX4" fmla="*/ 1062152 w 2980775"/>
                <a:gd name="connsiteY4" fmla="*/ 1045815 h 3395804"/>
                <a:gd name="connsiteX5" fmla="*/ 1273048 w 2980775"/>
                <a:gd name="connsiteY5" fmla="*/ 590564 h 3395804"/>
                <a:gd name="connsiteX6" fmla="*/ 1850189 w 2980775"/>
                <a:gd name="connsiteY6" fmla="*/ 358297 h 3395804"/>
                <a:gd name="connsiteX7" fmla="*/ 2980775 w 2980775"/>
                <a:gd name="connsiteY7" fmla="*/ 0 h 3395804"/>
                <a:gd name="connsiteX0" fmla="*/ 0 w 2980775"/>
                <a:gd name="connsiteY0" fmla="*/ 3395804 h 3395804"/>
                <a:gd name="connsiteX1" fmla="*/ 377626 w 2980775"/>
                <a:gd name="connsiteY1" fmla="*/ 2937101 h 3395804"/>
                <a:gd name="connsiteX2" fmla="*/ 688123 w 2980775"/>
                <a:gd name="connsiteY2" fmla="*/ 2561390 h 3395804"/>
                <a:gd name="connsiteX3" fmla="*/ 913871 w 2980775"/>
                <a:gd name="connsiteY3" fmla="*/ 1540085 h 3395804"/>
                <a:gd name="connsiteX4" fmla="*/ 1062152 w 2980775"/>
                <a:gd name="connsiteY4" fmla="*/ 1045815 h 3395804"/>
                <a:gd name="connsiteX5" fmla="*/ 1273048 w 2980775"/>
                <a:gd name="connsiteY5" fmla="*/ 590564 h 3395804"/>
                <a:gd name="connsiteX6" fmla="*/ 1850189 w 2980775"/>
                <a:gd name="connsiteY6" fmla="*/ 358297 h 3395804"/>
                <a:gd name="connsiteX7" fmla="*/ 2980775 w 2980775"/>
                <a:gd name="connsiteY7" fmla="*/ 0 h 3395804"/>
                <a:gd name="connsiteX0" fmla="*/ 0 w 3530063"/>
                <a:gd name="connsiteY0" fmla="*/ 3458973 h 3458973"/>
                <a:gd name="connsiteX1" fmla="*/ 926914 w 3530063"/>
                <a:gd name="connsiteY1" fmla="*/ 2937101 h 3458973"/>
                <a:gd name="connsiteX2" fmla="*/ 1237411 w 3530063"/>
                <a:gd name="connsiteY2" fmla="*/ 2561390 h 3458973"/>
                <a:gd name="connsiteX3" fmla="*/ 1463159 w 3530063"/>
                <a:gd name="connsiteY3" fmla="*/ 1540085 h 3458973"/>
                <a:gd name="connsiteX4" fmla="*/ 1611440 w 3530063"/>
                <a:gd name="connsiteY4" fmla="*/ 1045815 h 3458973"/>
                <a:gd name="connsiteX5" fmla="*/ 1822336 w 3530063"/>
                <a:gd name="connsiteY5" fmla="*/ 590564 h 3458973"/>
                <a:gd name="connsiteX6" fmla="*/ 2399477 w 3530063"/>
                <a:gd name="connsiteY6" fmla="*/ 358297 h 3458973"/>
                <a:gd name="connsiteX7" fmla="*/ 3530063 w 3530063"/>
                <a:gd name="connsiteY7" fmla="*/ 0 h 3458973"/>
                <a:gd name="connsiteX0" fmla="*/ 0 w 3530063"/>
                <a:gd name="connsiteY0" fmla="*/ 3458973 h 3458973"/>
                <a:gd name="connsiteX1" fmla="*/ 891092 w 3530063"/>
                <a:gd name="connsiteY1" fmla="*/ 3054414 h 3458973"/>
                <a:gd name="connsiteX2" fmla="*/ 1237411 w 3530063"/>
                <a:gd name="connsiteY2" fmla="*/ 2561390 h 3458973"/>
                <a:gd name="connsiteX3" fmla="*/ 1463159 w 3530063"/>
                <a:gd name="connsiteY3" fmla="*/ 1540085 h 3458973"/>
                <a:gd name="connsiteX4" fmla="*/ 1611440 w 3530063"/>
                <a:gd name="connsiteY4" fmla="*/ 1045815 h 3458973"/>
                <a:gd name="connsiteX5" fmla="*/ 1822336 w 3530063"/>
                <a:gd name="connsiteY5" fmla="*/ 590564 h 3458973"/>
                <a:gd name="connsiteX6" fmla="*/ 2399477 w 3530063"/>
                <a:gd name="connsiteY6" fmla="*/ 358297 h 3458973"/>
                <a:gd name="connsiteX7" fmla="*/ 3530063 w 3530063"/>
                <a:gd name="connsiteY7" fmla="*/ 0 h 3458973"/>
                <a:gd name="connsiteX0" fmla="*/ 0 w 3530063"/>
                <a:gd name="connsiteY0" fmla="*/ 3458973 h 3458973"/>
                <a:gd name="connsiteX1" fmla="*/ 891092 w 3530063"/>
                <a:gd name="connsiteY1" fmla="*/ 3054414 h 3458973"/>
                <a:gd name="connsiteX2" fmla="*/ 1237411 w 3530063"/>
                <a:gd name="connsiteY2" fmla="*/ 2561390 h 3458973"/>
                <a:gd name="connsiteX3" fmla="*/ 1463159 w 3530063"/>
                <a:gd name="connsiteY3" fmla="*/ 1540085 h 3458973"/>
                <a:gd name="connsiteX4" fmla="*/ 1611440 w 3530063"/>
                <a:gd name="connsiteY4" fmla="*/ 1045815 h 3458973"/>
                <a:gd name="connsiteX5" fmla="*/ 1822336 w 3530063"/>
                <a:gd name="connsiteY5" fmla="*/ 590564 h 3458973"/>
                <a:gd name="connsiteX6" fmla="*/ 2399477 w 3530063"/>
                <a:gd name="connsiteY6" fmla="*/ 358297 h 3458973"/>
                <a:gd name="connsiteX7" fmla="*/ 3530063 w 3530063"/>
                <a:gd name="connsiteY7" fmla="*/ 0 h 3458973"/>
                <a:gd name="connsiteX0" fmla="*/ 0 w 3530063"/>
                <a:gd name="connsiteY0" fmla="*/ 3458973 h 3458973"/>
                <a:gd name="connsiteX1" fmla="*/ 891092 w 3530063"/>
                <a:gd name="connsiteY1" fmla="*/ 3054414 h 3458973"/>
                <a:gd name="connsiteX2" fmla="*/ 1237411 w 3530063"/>
                <a:gd name="connsiteY2" fmla="*/ 2561390 h 3458973"/>
                <a:gd name="connsiteX3" fmla="*/ 1463159 w 3530063"/>
                <a:gd name="connsiteY3" fmla="*/ 1540085 h 3458973"/>
                <a:gd name="connsiteX4" fmla="*/ 1611440 w 3530063"/>
                <a:gd name="connsiteY4" fmla="*/ 1045815 h 3458973"/>
                <a:gd name="connsiteX5" fmla="*/ 1822336 w 3530063"/>
                <a:gd name="connsiteY5" fmla="*/ 590564 h 3458973"/>
                <a:gd name="connsiteX6" fmla="*/ 2399477 w 3530063"/>
                <a:gd name="connsiteY6" fmla="*/ 358297 h 3458973"/>
                <a:gd name="connsiteX7" fmla="*/ 3530063 w 3530063"/>
                <a:gd name="connsiteY7" fmla="*/ 0 h 3458973"/>
                <a:gd name="connsiteX0" fmla="*/ 0 w 3530063"/>
                <a:gd name="connsiteY0" fmla="*/ 3458973 h 3458973"/>
                <a:gd name="connsiteX1" fmla="*/ 891092 w 3530063"/>
                <a:gd name="connsiteY1" fmla="*/ 3054414 h 3458973"/>
                <a:gd name="connsiteX2" fmla="*/ 1237411 w 3530063"/>
                <a:gd name="connsiteY2" fmla="*/ 2561390 h 3458973"/>
                <a:gd name="connsiteX3" fmla="*/ 1463159 w 3530063"/>
                <a:gd name="connsiteY3" fmla="*/ 1540085 h 3458973"/>
                <a:gd name="connsiteX4" fmla="*/ 1611440 w 3530063"/>
                <a:gd name="connsiteY4" fmla="*/ 1045815 h 3458973"/>
                <a:gd name="connsiteX5" fmla="*/ 1822336 w 3530063"/>
                <a:gd name="connsiteY5" fmla="*/ 590564 h 3458973"/>
                <a:gd name="connsiteX6" fmla="*/ 2399477 w 3530063"/>
                <a:gd name="connsiteY6" fmla="*/ 358297 h 3458973"/>
                <a:gd name="connsiteX7" fmla="*/ 3530063 w 3530063"/>
                <a:gd name="connsiteY7" fmla="*/ 0 h 3458973"/>
                <a:gd name="connsiteX0" fmla="*/ 0 w 3530063"/>
                <a:gd name="connsiteY0" fmla="*/ 3458973 h 3458973"/>
                <a:gd name="connsiteX1" fmla="*/ 891092 w 3530063"/>
                <a:gd name="connsiteY1" fmla="*/ 3054414 h 3458973"/>
                <a:gd name="connsiteX2" fmla="*/ 1237411 w 3530063"/>
                <a:gd name="connsiteY2" fmla="*/ 2561390 h 3458973"/>
                <a:gd name="connsiteX3" fmla="*/ 1463159 w 3530063"/>
                <a:gd name="connsiteY3" fmla="*/ 1540085 h 3458973"/>
                <a:gd name="connsiteX4" fmla="*/ 1611440 w 3530063"/>
                <a:gd name="connsiteY4" fmla="*/ 1045815 h 3458973"/>
                <a:gd name="connsiteX5" fmla="*/ 1822336 w 3530063"/>
                <a:gd name="connsiteY5" fmla="*/ 590564 h 3458973"/>
                <a:gd name="connsiteX6" fmla="*/ 2399477 w 3530063"/>
                <a:gd name="connsiteY6" fmla="*/ 358297 h 3458973"/>
                <a:gd name="connsiteX7" fmla="*/ 3530063 w 3530063"/>
                <a:gd name="connsiteY7" fmla="*/ 0 h 3458973"/>
                <a:gd name="connsiteX0" fmla="*/ 0 w 3530063"/>
                <a:gd name="connsiteY0" fmla="*/ 3458973 h 3458973"/>
                <a:gd name="connsiteX1" fmla="*/ 913749 w 3530063"/>
                <a:gd name="connsiteY1" fmla="*/ 3067256 h 3458973"/>
                <a:gd name="connsiteX2" fmla="*/ 1237411 w 3530063"/>
                <a:gd name="connsiteY2" fmla="*/ 2561390 h 3458973"/>
                <a:gd name="connsiteX3" fmla="*/ 1463159 w 3530063"/>
                <a:gd name="connsiteY3" fmla="*/ 1540085 h 3458973"/>
                <a:gd name="connsiteX4" fmla="*/ 1611440 w 3530063"/>
                <a:gd name="connsiteY4" fmla="*/ 1045815 h 3458973"/>
                <a:gd name="connsiteX5" fmla="*/ 1822336 w 3530063"/>
                <a:gd name="connsiteY5" fmla="*/ 590564 h 3458973"/>
                <a:gd name="connsiteX6" fmla="*/ 2399477 w 3530063"/>
                <a:gd name="connsiteY6" fmla="*/ 358297 h 3458973"/>
                <a:gd name="connsiteX7" fmla="*/ 3530063 w 3530063"/>
                <a:gd name="connsiteY7" fmla="*/ 0 h 3458973"/>
                <a:gd name="connsiteX0" fmla="*/ 0 w 3598036"/>
                <a:gd name="connsiteY0" fmla="*/ 3433289 h 3433289"/>
                <a:gd name="connsiteX1" fmla="*/ 981722 w 3598036"/>
                <a:gd name="connsiteY1" fmla="*/ 3067256 h 3433289"/>
                <a:gd name="connsiteX2" fmla="*/ 1305384 w 3598036"/>
                <a:gd name="connsiteY2" fmla="*/ 2561390 h 3433289"/>
                <a:gd name="connsiteX3" fmla="*/ 1531132 w 3598036"/>
                <a:gd name="connsiteY3" fmla="*/ 1540085 h 3433289"/>
                <a:gd name="connsiteX4" fmla="*/ 1679413 w 3598036"/>
                <a:gd name="connsiteY4" fmla="*/ 1045815 h 3433289"/>
                <a:gd name="connsiteX5" fmla="*/ 1890309 w 3598036"/>
                <a:gd name="connsiteY5" fmla="*/ 590564 h 3433289"/>
                <a:gd name="connsiteX6" fmla="*/ 2467450 w 3598036"/>
                <a:gd name="connsiteY6" fmla="*/ 358297 h 3433289"/>
                <a:gd name="connsiteX7" fmla="*/ 3598036 w 3598036"/>
                <a:gd name="connsiteY7" fmla="*/ 0 h 3433289"/>
                <a:gd name="connsiteX0" fmla="*/ 0 w 3598036"/>
                <a:gd name="connsiteY0" fmla="*/ 3433289 h 3433289"/>
                <a:gd name="connsiteX1" fmla="*/ 981722 w 3598036"/>
                <a:gd name="connsiteY1" fmla="*/ 3067256 h 3433289"/>
                <a:gd name="connsiteX2" fmla="*/ 1305384 w 3598036"/>
                <a:gd name="connsiteY2" fmla="*/ 2561390 h 3433289"/>
                <a:gd name="connsiteX3" fmla="*/ 1531132 w 3598036"/>
                <a:gd name="connsiteY3" fmla="*/ 1540085 h 3433289"/>
                <a:gd name="connsiteX4" fmla="*/ 1679413 w 3598036"/>
                <a:gd name="connsiteY4" fmla="*/ 1045815 h 3433289"/>
                <a:gd name="connsiteX5" fmla="*/ 1890309 w 3598036"/>
                <a:gd name="connsiteY5" fmla="*/ 590564 h 3433289"/>
                <a:gd name="connsiteX6" fmla="*/ 2467450 w 3598036"/>
                <a:gd name="connsiteY6" fmla="*/ 358297 h 3433289"/>
                <a:gd name="connsiteX7" fmla="*/ 3598036 w 3598036"/>
                <a:gd name="connsiteY7" fmla="*/ 0 h 3433289"/>
                <a:gd name="connsiteX0" fmla="*/ 0 w 3598036"/>
                <a:gd name="connsiteY0" fmla="*/ 3433289 h 3433289"/>
                <a:gd name="connsiteX1" fmla="*/ 981722 w 3598036"/>
                <a:gd name="connsiteY1" fmla="*/ 3067256 h 3433289"/>
                <a:gd name="connsiteX2" fmla="*/ 1305384 w 3598036"/>
                <a:gd name="connsiteY2" fmla="*/ 2561390 h 3433289"/>
                <a:gd name="connsiteX3" fmla="*/ 1531132 w 3598036"/>
                <a:gd name="connsiteY3" fmla="*/ 1540085 h 3433289"/>
                <a:gd name="connsiteX4" fmla="*/ 1679413 w 3598036"/>
                <a:gd name="connsiteY4" fmla="*/ 1045815 h 3433289"/>
                <a:gd name="connsiteX5" fmla="*/ 1924295 w 3598036"/>
                <a:gd name="connsiteY5" fmla="*/ 577721 h 3433289"/>
                <a:gd name="connsiteX6" fmla="*/ 2467450 w 3598036"/>
                <a:gd name="connsiteY6" fmla="*/ 358297 h 3433289"/>
                <a:gd name="connsiteX7" fmla="*/ 3598036 w 3598036"/>
                <a:gd name="connsiteY7" fmla="*/ 0 h 3433289"/>
                <a:gd name="connsiteX0" fmla="*/ 0 w 3598036"/>
                <a:gd name="connsiteY0" fmla="*/ 3433289 h 3433289"/>
                <a:gd name="connsiteX1" fmla="*/ 981722 w 3598036"/>
                <a:gd name="connsiteY1" fmla="*/ 3067256 h 3433289"/>
                <a:gd name="connsiteX2" fmla="*/ 1305384 w 3598036"/>
                <a:gd name="connsiteY2" fmla="*/ 2561390 h 3433289"/>
                <a:gd name="connsiteX3" fmla="*/ 1508475 w 3598036"/>
                <a:gd name="connsiteY3" fmla="*/ 1540085 h 3433289"/>
                <a:gd name="connsiteX4" fmla="*/ 1679413 w 3598036"/>
                <a:gd name="connsiteY4" fmla="*/ 1045815 h 3433289"/>
                <a:gd name="connsiteX5" fmla="*/ 1924295 w 3598036"/>
                <a:gd name="connsiteY5" fmla="*/ 577721 h 3433289"/>
                <a:gd name="connsiteX6" fmla="*/ 2467450 w 3598036"/>
                <a:gd name="connsiteY6" fmla="*/ 358297 h 3433289"/>
                <a:gd name="connsiteX7" fmla="*/ 3598036 w 3598036"/>
                <a:gd name="connsiteY7" fmla="*/ 0 h 3433289"/>
                <a:gd name="connsiteX0" fmla="*/ 0 w 3598036"/>
                <a:gd name="connsiteY0" fmla="*/ 3433289 h 3433289"/>
                <a:gd name="connsiteX1" fmla="*/ 981722 w 3598036"/>
                <a:gd name="connsiteY1" fmla="*/ 3067256 h 3433289"/>
                <a:gd name="connsiteX2" fmla="*/ 1305384 w 3598036"/>
                <a:gd name="connsiteY2" fmla="*/ 2561390 h 3433289"/>
                <a:gd name="connsiteX3" fmla="*/ 1508475 w 3598036"/>
                <a:gd name="connsiteY3" fmla="*/ 1540085 h 3433289"/>
                <a:gd name="connsiteX4" fmla="*/ 1679413 w 3598036"/>
                <a:gd name="connsiteY4" fmla="*/ 1045815 h 3433289"/>
                <a:gd name="connsiteX5" fmla="*/ 1924295 w 3598036"/>
                <a:gd name="connsiteY5" fmla="*/ 577721 h 3433289"/>
                <a:gd name="connsiteX6" fmla="*/ 2501436 w 3598036"/>
                <a:gd name="connsiteY6" fmla="*/ 302649 h 3433289"/>
                <a:gd name="connsiteX7" fmla="*/ 3598036 w 3598036"/>
                <a:gd name="connsiteY7" fmla="*/ 0 h 3433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8036" h="3433289">
                  <a:moveTo>
                    <a:pt x="0" y="3433289"/>
                  </a:moveTo>
                  <a:cubicBezTo>
                    <a:pt x="580231" y="3321323"/>
                    <a:pt x="667711" y="3290897"/>
                    <a:pt x="981722" y="3067256"/>
                  </a:cubicBezTo>
                  <a:cubicBezTo>
                    <a:pt x="1154125" y="2942071"/>
                    <a:pt x="1217592" y="2815918"/>
                    <a:pt x="1305384" y="2561390"/>
                  </a:cubicBezTo>
                  <a:cubicBezTo>
                    <a:pt x="1393176" y="2306862"/>
                    <a:pt x="1446137" y="1792681"/>
                    <a:pt x="1508475" y="1540085"/>
                  </a:cubicBezTo>
                  <a:cubicBezTo>
                    <a:pt x="1570813" y="1287489"/>
                    <a:pt x="1610110" y="1206209"/>
                    <a:pt x="1679413" y="1045815"/>
                  </a:cubicBezTo>
                  <a:cubicBezTo>
                    <a:pt x="1748716" y="885421"/>
                    <a:pt x="1787291" y="701582"/>
                    <a:pt x="1924295" y="577721"/>
                  </a:cubicBezTo>
                  <a:cubicBezTo>
                    <a:pt x="2061299" y="453860"/>
                    <a:pt x="2222479" y="398936"/>
                    <a:pt x="2501436" y="302649"/>
                  </a:cubicBezTo>
                  <a:cubicBezTo>
                    <a:pt x="2780393" y="206362"/>
                    <a:pt x="3362497" y="74645"/>
                    <a:pt x="3598036" y="0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Прямоугольник 37"/>
          <p:cNvSpPr/>
          <p:nvPr/>
        </p:nvSpPr>
        <p:spPr>
          <a:xfrm rot="20359157">
            <a:off x="4139275" y="1063586"/>
            <a:ext cx="2069976" cy="3081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err="1" smtClean="0">
                <a:latin typeface="Arial Narrow" panose="020B0606020202030204" pitchFamily="34" charset="0"/>
              </a:rPr>
              <a:t>Шариповская</a:t>
            </a:r>
            <a:r>
              <a:rPr lang="ru-RU" b="1" dirty="0" smtClean="0">
                <a:latin typeface="Arial Narrow" panose="020B0606020202030204" pitchFamily="34" charset="0"/>
              </a:rPr>
              <a:t> свита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20357909">
            <a:off x="4502265" y="1547734"/>
            <a:ext cx="1883807" cy="3081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err="1" smtClean="0">
                <a:latin typeface="Arial Narrow" panose="020B0606020202030204" pitchFamily="34" charset="0"/>
              </a:rPr>
              <a:t>Ахуновская</a:t>
            </a:r>
            <a:r>
              <a:rPr lang="ru-RU" b="1" dirty="0" smtClean="0">
                <a:latin typeface="Arial Narrow" panose="020B0606020202030204" pitchFamily="34" charset="0"/>
              </a:rPr>
              <a:t> свита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 flipH="1">
            <a:off x="7072330" y="928670"/>
            <a:ext cx="1506313" cy="428628"/>
          </a:xfrm>
          <a:custGeom>
            <a:avLst/>
            <a:gdLst>
              <a:gd name="connsiteX0" fmla="*/ 0 w 1077685"/>
              <a:gd name="connsiteY0" fmla="*/ 250372 h 250372"/>
              <a:gd name="connsiteX1" fmla="*/ 1077685 w 1077685"/>
              <a:gd name="connsiteY1" fmla="*/ 250372 h 250372"/>
              <a:gd name="connsiteX2" fmla="*/ 762000 w 1077685"/>
              <a:gd name="connsiteY2" fmla="*/ 0 h 250372"/>
              <a:gd name="connsiteX3" fmla="*/ 762000 w 1077685"/>
              <a:gd name="connsiteY3" fmla="*/ 141514 h 250372"/>
              <a:gd name="connsiteX4" fmla="*/ 0 w 1077685"/>
              <a:gd name="connsiteY4" fmla="*/ 141514 h 250372"/>
              <a:gd name="connsiteX5" fmla="*/ 0 w 1077685"/>
              <a:gd name="connsiteY5" fmla="*/ 250372 h 25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7685" h="250372">
                <a:moveTo>
                  <a:pt x="0" y="250372"/>
                </a:moveTo>
                <a:lnTo>
                  <a:pt x="1077685" y="250372"/>
                </a:lnTo>
                <a:lnTo>
                  <a:pt x="762000" y="0"/>
                </a:lnTo>
                <a:lnTo>
                  <a:pt x="762000" y="141514"/>
                </a:lnTo>
                <a:lnTo>
                  <a:pt x="0" y="141514"/>
                </a:lnTo>
                <a:lnTo>
                  <a:pt x="0" y="250372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3991" y="-10576"/>
            <a:ext cx="5958590" cy="6858000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0" y="4437112"/>
            <a:ext cx="3274427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</a:pPr>
            <a:r>
              <a:rPr lang="ru-RU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2 </a:t>
            </a:r>
            <a:r>
              <a:rPr lang="ru-RU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– </a:t>
            </a:r>
            <a:r>
              <a:rPr lang="ru-RU" sz="32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Ункурда</a:t>
            </a:r>
            <a:endParaRPr lang="ru-RU" sz="3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8313021">
            <a:off x="3783895" y="2748978"/>
            <a:ext cx="1773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Arial Narrow" panose="020B0606020202030204" pitchFamily="34" charset="0"/>
              </a:rPr>
              <a:t>Карантравский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15552115">
            <a:off x="4367037" y="926998"/>
            <a:ext cx="103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Narrow" panose="020B0606020202030204" pitchFamily="34" charset="0"/>
              </a:rPr>
              <a:t>надвиг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5105665" y="209940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1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8" name="Загнутый угол 57"/>
          <p:cNvSpPr/>
          <p:nvPr/>
        </p:nvSpPr>
        <p:spPr>
          <a:xfrm>
            <a:off x="4817633" y="1623210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4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9" name="Загнутый угол 58"/>
          <p:cNvSpPr/>
          <p:nvPr/>
        </p:nvSpPr>
        <p:spPr>
          <a:xfrm>
            <a:off x="5293988" y="1957028"/>
            <a:ext cx="540000" cy="54000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Impact" panose="020B0806030902050204" pitchFamily="34" charset="0"/>
              </a:rPr>
              <a:t>2</a:t>
            </a:r>
            <a:endParaRPr lang="ru-RU" sz="36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0" name="Загнутый угол 59"/>
          <p:cNvSpPr/>
          <p:nvPr/>
        </p:nvSpPr>
        <p:spPr>
          <a:xfrm>
            <a:off x="3510989" y="3284984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5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1" name="Загнутый угол 60"/>
          <p:cNvSpPr/>
          <p:nvPr/>
        </p:nvSpPr>
        <p:spPr>
          <a:xfrm>
            <a:off x="4211960" y="4046108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3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59632" y="5949280"/>
            <a:ext cx="3024336" cy="5436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err="1" smtClean="0">
                <a:latin typeface="Arial Narrow" panose="020B0606020202030204" pitchFamily="34" charset="0"/>
              </a:rPr>
              <a:t>Госгеолкарта</a:t>
            </a:r>
            <a:r>
              <a:rPr lang="ru-RU" b="1" dirty="0" smtClean="0">
                <a:latin typeface="Arial Narrow" panose="020B0606020202030204" pitchFamily="34" charset="0"/>
              </a:rPr>
              <a:t>-200 листа </a:t>
            </a:r>
            <a:r>
              <a:rPr lang="en-US" b="1" dirty="0" smtClean="0">
                <a:latin typeface="Arial Narrow" panose="020B0606020202030204" pitchFamily="34" charset="0"/>
              </a:rPr>
              <a:t>N-40-VI </a:t>
            </a:r>
            <a:endParaRPr lang="ru-RU" b="1" dirty="0" smtClean="0">
              <a:latin typeface="Arial Narrow" panose="020B0606020202030204" pitchFamily="34" charset="0"/>
            </a:endParaRPr>
          </a:p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(</a:t>
            </a:r>
            <a:r>
              <a:rPr lang="ru-RU" b="1" dirty="0" smtClean="0">
                <a:latin typeface="Arial Narrow" panose="020B0606020202030204" pitchFamily="34" charset="0"/>
              </a:rPr>
              <a:t>Мосейчук, Тевелев и др. 2014)</a:t>
            </a:r>
            <a:endParaRPr lang="ru-RU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6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071546"/>
            <a:ext cx="8456196" cy="41661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020272" y="24268"/>
            <a:ext cx="212372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75000"/>
              </a:lnSpc>
            </a:pPr>
            <a:r>
              <a:rPr lang="ru-RU" sz="2800" b="1" dirty="0" err="1" smtClean="0">
                <a:latin typeface="Arial Narrow" panose="020B0606020202030204" pitchFamily="34" charset="0"/>
              </a:rPr>
              <a:t>Ункурда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3511010" y="1891194"/>
            <a:ext cx="3381931" cy="2341151"/>
          </a:xfrm>
          <a:custGeom>
            <a:avLst/>
            <a:gdLst>
              <a:gd name="connsiteX0" fmla="*/ 1060930 w 3880330"/>
              <a:gd name="connsiteY0" fmla="*/ 0 h 2590828"/>
              <a:gd name="connsiteX1" fmla="*/ 737080 w 3880330"/>
              <a:gd name="connsiteY1" fmla="*/ 431800 h 2590828"/>
              <a:gd name="connsiteX2" fmla="*/ 552930 w 3880330"/>
              <a:gd name="connsiteY2" fmla="*/ 736600 h 2590828"/>
              <a:gd name="connsiteX3" fmla="*/ 387830 w 3880330"/>
              <a:gd name="connsiteY3" fmla="*/ 958850 h 2590828"/>
              <a:gd name="connsiteX4" fmla="*/ 279880 w 3880330"/>
              <a:gd name="connsiteY4" fmla="*/ 1104900 h 2590828"/>
              <a:gd name="connsiteX5" fmla="*/ 248130 w 3880330"/>
              <a:gd name="connsiteY5" fmla="*/ 1270000 h 2590828"/>
              <a:gd name="connsiteX6" fmla="*/ 184630 w 3880330"/>
              <a:gd name="connsiteY6" fmla="*/ 1504950 h 2590828"/>
              <a:gd name="connsiteX7" fmla="*/ 83030 w 3880330"/>
              <a:gd name="connsiteY7" fmla="*/ 1612900 h 2590828"/>
              <a:gd name="connsiteX8" fmla="*/ 480 w 3880330"/>
              <a:gd name="connsiteY8" fmla="*/ 2057400 h 2590828"/>
              <a:gd name="connsiteX9" fmla="*/ 121130 w 3880330"/>
              <a:gd name="connsiteY9" fmla="*/ 2324100 h 2590828"/>
              <a:gd name="connsiteX10" fmla="*/ 349730 w 3880330"/>
              <a:gd name="connsiteY10" fmla="*/ 2451100 h 2590828"/>
              <a:gd name="connsiteX11" fmla="*/ 489430 w 3880330"/>
              <a:gd name="connsiteY11" fmla="*/ 2540000 h 2590828"/>
              <a:gd name="connsiteX12" fmla="*/ 819630 w 3880330"/>
              <a:gd name="connsiteY12" fmla="*/ 2590800 h 2590828"/>
              <a:gd name="connsiteX13" fmla="*/ 1124430 w 3880330"/>
              <a:gd name="connsiteY13" fmla="*/ 2546350 h 2590828"/>
              <a:gd name="connsiteX14" fmla="*/ 1314930 w 3880330"/>
              <a:gd name="connsiteY14" fmla="*/ 2489200 h 2590828"/>
              <a:gd name="connsiteX15" fmla="*/ 1511780 w 3880330"/>
              <a:gd name="connsiteY15" fmla="*/ 2324100 h 2590828"/>
              <a:gd name="connsiteX16" fmla="*/ 1734030 w 3880330"/>
              <a:gd name="connsiteY16" fmla="*/ 2108200 h 2590828"/>
              <a:gd name="connsiteX17" fmla="*/ 1918180 w 3880330"/>
              <a:gd name="connsiteY17" fmla="*/ 1930400 h 2590828"/>
              <a:gd name="connsiteX18" fmla="*/ 2032480 w 3880330"/>
              <a:gd name="connsiteY18" fmla="*/ 1816100 h 2590828"/>
              <a:gd name="connsiteX19" fmla="*/ 2178530 w 3880330"/>
              <a:gd name="connsiteY19" fmla="*/ 1714500 h 2590828"/>
              <a:gd name="connsiteX20" fmla="*/ 2388080 w 3880330"/>
              <a:gd name="connsiteY20" fmla="*/ 1530350 h 2590828"/>
              <a:gd name="connsiteX21" fmla="*/ 2610330 w 3880330"/>
              <a:gd name="connsiteY21" fmla="*/ 1397000 h 2590828"/>
              <a:gd name="connsiteX22" fmla="*/ 2883380 w 3880330"/>
              <a:gd name="connsiteY22" fmla="*/ 1212850 h 2590828"/>
              <a:gd name="connsiteX23" fmla="*/ 3124680 w 3880330"/>
              <a:gd name="connsiteY23" fmla="*/ 1047750 h 2590828"/>
              <a:gd name="connsiteX24" fmla="*/ 3334230 w 3880330"/>
              <a:gd name="connsiteY24" fmla="*/ 927100 h 2590828"/>
              <a:gd name="connsiteX25" fmla="*/ 3880330 w 3880330"/>
              <a:gd name="connsiteY25" fmla="*/ 609600 h 2590828"/>
              <a:gd name="connsiteX0" fmla="*/ 1061317 w 3880717"/>
              <a:gd name="connsiteY0" fmla="*/ 0 h 2590828"/>
              <a:gd name="connsiteX1" fmla="*/ 737467 w 3880717"/>
              <a:gd name="connsiteY1" fmla="*/ 431800 h 2590828"/>
              <a:gd name="connsiteX2" fmla="*/ 553317 w 3880717"/>
              <a:gd name="connsiteY2" fmla="*/ 736600 h 2590828"/>
              <a:gd name="connsiteX3" fmla="*/ 388217 w 3880717"/>
              <a:gd name="connsiteY3" fmla="*/ 958850 h 2590828"/>
              <a:gd name="connsiteX4" fmla="*/ 280267 w 3880717"/>
              <a:gd name="connsiteY4" fmla="*/ 1104900 h 2590828"/>
              <a:gd name="connsiteX5" fmla="*/ 248517 w 3880717"/>
              <a:gd name="connsiteY5" fmla="*/ 1270000 h 2590828"/>
              <a:gd name="connsiteX6" fmla="*/ 185017 w 3880717"/>
              <a:gd name="connsiteY6" fmla="*/ 1504950 h 2590828"/>
              <a:gd name="connsiteX7" fmla="*/ 73257 w 3880717"/>
              <a:gd name="connsiteY7" fmla="*/ 1714500 h 2590828"/>
              <a:gd name="connsiteX8" fmla="*/ 867 w 3880717"/>
              <a:gd name="connsiteY8" fmla="*/ 2057400 h 2590828"/>
              <a:gd name="connsiteX9" fmla="*/ 121517 w 3880717"/>
              <a:gd name="connsiteY9" fmla="*/ 2324100 h 2590828"/>
              <a:gd name="connsiteX10" fmla="*/ 350117 w 3880717"/>
              <a:gd name="connsiteY10" fmla="*/ 2451100 h 2590828"/>
              <a:gd name="connsiteX11" fmla="*/ 489817 w 3880717"/>
              <a:gd name="connsiteY11" fmla="*/ 2540000 h 2590828"/>
              <a:gd name="connsiteX12" fmla="*/ 820017 w 3880717"/>
              <a:gd name="connsiteY12" fmla="*/ 2590800 h 2590828"/>
              <a:gd name="connsiteX13" fmla="*/ 1124817 w 3880717"/>
              <a:gd name="connsiteY13" fmla="*/ 2546350 h 2590828"/>
              <a:gd name="connsiteX14" fmla="*/ 1315317 w 3880717"/>
              <a:gd name="connsiteY14" fmla="*/ 2489200 h 2590828"/>
              <a:gd name="connsiteX15" fmla="*/ 1512167 w 3880717"/>
              <a:gd name="connsiteY15" fmla="*/ 2324100 h 2590828"/>
              <a:gd name="connsiteX16" fmla="*/ 1734417 w 3880717"/>
              <a:gd name="connsiteY16" fmla="*/ 2108200 h 2590828"/>
              <a:gd name="connsiteX17" fmla="*/ 1918567 w 3880717"/>
              <a:gd name="connsiteY17" fmla="*/ 1930400 h 2590828"/>
              <a:gd name="connsiteX18" fmla="*/ 2032867 w 3880717"/>
              <a:gd name="connsiteY18" fmla="*/ 1816100 h 2590828"/>
              <a:gd name="connsiteX19" fmla="*/ 2178917 w 3880717"/>
              <a:gd name="connsiteY19" fmla="*/ 1714500 h 2590828"/>
              <a:gd name="connsiteX20" fmla="*/ 2388467 w 3880717"/>
              <a:gd name="connsiteY20" fmla="*/ 1530350 h 2590828"/>
              <a:gd name="connsiteX21" fmla="*/ 2610717 w 3880717"/>
              <a:gd name="connsiteY21" fmla="*/ 1397000 h 2590828"/>
              <a:gd name="connsiteX22" fmla="*/ 2883767 w 3880717"/>
              <a:gd name="connsiteY22" fmla="*/ 1212850 h 2590828"/>
              <a:gd name="connsiteX23" fmla="*/ 3125067 w 3880717"/>
              <a:gd name="connsiteY23" fmla="*/ 1047750 h 2590828"/>
              <a:gd name="connsiteX24" fmla="*/ 3334617 w 3880717"/>
              <a:gd name="connsiteY24" fmla="*/ 927100 h 2590828"/>
              <a:gd name="connsiteX25" fmla="*/ 3880717 w 3880717"/>
              <a:gd name="connsiteY25" fmla="*/ 609600 h 2590828"/>
              <a:gd name="connsiteX0" fmla="*/ 1061902 w 3881302"/>
              <a:gd name="connsiteY0" fmla="*/ 0 h 2590828"/>
              <a:gd name="connsiteX1" fmla="*/ 738052 w 3881302"/>
              <a:gd name="connsiteY1" fmla="*/ 431800 h 2590828"/>
              <a:gd name="connsiteX2" fmla="*/ 553902 w 3881302"/>
              <a:gd name="connsiteY2" fmla="*/ 736600 h 2590828"/>
              <a:gd name="connsiteX3" fmla="*/ 388802 w 3881302"/>
              <a:gd name="connsiteY3" fmla="*/ 958850 h 2590828"/>
              <a:gd name="connsiteX4" fmla="*/ 280852 w 3881302"/>
              <a:gd name="connsiteY4" fmla="*/ 1104900 h 2590828"/>
              <a:gd name="connsiteX5" fmla="*/ 249102 w 3881302"/>
              <a:gd name="connsiteY5" fmla="*/ 1270000 h 2590828"/>
              <a:gd name="connsiteX6" fmla="*/ 185602 w 3881302"/>
              <a:gd name="connsiteY6" fmla="*/ 1504950 h 2590828"/>
              <a:gd name="connsiteX7" fmla="*/ 63682 w 3881302"/>
              <a:gd name="connsiteY7" fmla="*/ 1775460 h 2590828"/>
              <a:gd name="connsiteX8" fmla="*/ 1452 w 3881302"/>
              <a:gd name="connsiteY8" fmla="*/ 2057400 h 2590828"/>
              <a:gd name="connsiteX9" fmla="*/ 122102 w 3881302"/>
              <a:gd name="connsiteY9" fmla="*/ 2324100 h 2590828"/>
              <a:gd name="connsiteX10" fmla="*/ 350702 w 3881302"/>
              <a:gd name="connsiteY10" fmla="*/ 2451100 h 2590828"/>
              <a:gd name="connsiteX11" fmla="*/ 490402 w 3881302"/>
              <a:gd name="connsiteY11" fmla="*/ 2540000 h 2590828"/>
              <a:gd name="connsiteX12" fmla="*/ 820602 w 3881302"/>
              <a:gd name="connsiteY12" fmla="*/ 2590800 h 2590828"/>
              <a:gd name="connsiteX13" fmla="*/ 1125402 w 3881302"/>
              <a:gd name="connsiteY13" fmla="*/ 2546350 h 2590828"/>
              <a:gd name="connsiteX14" fmla="*/ 1315902 w 3881302"/>
              <a:gd name="connsiteY14" fmla="*/ 2489200 h 2590828"/>
              <a:gd name="connsiteX15" fmla="*/ 1512752 w 3881302"/>
              <a:gd name="connsiteY15" fmla="*/ 2324100 h 2590828"/>
              <a:gd name="connsiteX16" fmla="*/ 1735002 w 3881302"/>
              <a:gd name="connsiteY16" fmla="*/ 2108200 h 2590828"/>
              <a:gd name="connsiteX17" fmla="*/ 1919152 w 3881302"/>
              <a:gd name="connsiteY17" fmla="*/ 1930400 h 2590828"/>
              <a:gd name="connsiteX18" fmla="*/ 2033452 w 3881302"/>
              <a:gd name="connsiteY18" fmla="*/ 1816100 h 2590828"/>
              <a:gd name="connsiteX19" fmla="*/ 2179502 w 3881302"/>
              <a:gd name="connsiteY19" fmla="*/ 1714500 h 2590828"/>
              <a:gd name="connsiteX20" fmla="*/ 2389052 w 3881302"/>
              <a:gd name="connsiteY20" fmla="*/ 1530350 h 2590828"/>
              <a:gd name="connsiteX21" fmla="*/ 2611302 w 3881302"/>
              <a:gd name="connsiteY21" fmla="*/ 1397000 h 2590828"/>
              <a:gd name="connsiteX22" fmla="*/ 2884352 w 3881302"/>
              <a:gd name="connsiteY22" fmla="*/ 1212850 h 2590828"/>
              <a:gd name="connsiteX23" fmla="*/ 3125652 w 3881302"/>
              <a:gd name="connsiteY23" fmla="*/ 1047750 h 2590828"/>
              <a:gd name="connsiteX24" fmla="*/ 3335202 w 3881302"/>
              <a:gd name="connsiteY24" fmla="*/ 927100 h 2590828"/>
              <a:gd name="connsiteX25" fmla="*/ 3881302 w 3881302"/>
              <a:gd name="connsiteY25" fmla="*/ 609600 h 2590828"/>
              <a:gd name="connsiteX0" fmla="*/ 1028321 w 3847721"/>
              <a:gd name="connsiteY0" fmla="*/ 0 h 2590828"/>
              <a:gd name="connsiteX1" fmla="*/ 704471 w 3847721"/>
              <a:gd name="connsiteY1" fmla="*/ 431800 h 2590828"/>
              <a:gd name="connsiteX2" fmla="*/ 520321 w 3847721"/>
              <a:gd name="connsiteY2" fmla="*/ 736600 h 2590828"/>
              <a:gd name="connsiteX3" fmla="*/ 355221 w 3847721"/>
              <a:gd name="connsiteY3" fmla="*/ 958850 h 2590828"/>
              <a:gd name="connsiteX4" fmla="*/ 247271 w 3847721"/>
              <a:gd name="connsiteY4" fmla="*/ 1104900 h 2590828"/>
              <a:gd name="connsiteX5" fmla="*/ 215521 w 3847721"/>
              <a:gd name="connsiteY5" fmla="*/ 1270000 h 2590828"/>
              <a:gd name="connsiteX6" fmla="*/ 152021 w 3847721"/>
              <a:gd name="connsiteY6" fmla="*/ 1504950 h 2590828"/>
              <a:gd name="connsiteX7" fmla="*/ 30101 w 3847721"/>
              <a:gd name="connsiteY7" fmla="*/ 1775460 h 2590828"/>
              <a:gd name="connsiteX8" fmla="*/ 3431 w 3847721"/>
              <a:gd name="connsiteY8" fmla="*/ 2098040 h 2590828"/>
              <a:gd name="connsiteX9" fmla="*/ 88521 w 3847721"/>
              <a:gd name="connsiteY9" fmla="*/ 2324100 h 2590828"/>
              <a:gd name="connsiteX10" fmla="*/ 317121 w 3847721"/>
              <a:gd name="connsiteY10" fmla="*/ 2451100 h 2590828"/>
              <a:gd name="connsiteX11" fmla="*/ 456821 w 3847721"/>
              <a:gd name="connsiteY11" fmla="*/ 2540000 h 2590828"/>
              <a:gd name="connsiteX12" fmla="*/ 787021 w 3847721"/>
              <a:gd name="connsiteY12" fmla="*/ 2590800 h 2590828"/>
              <a:gd name="connsiteX13" fmla="*/ 1091821 w 3847721"/>
              <a:gd name="connsiteY13" fmla="*/ 2546350 h 2590828"/>
              <a:gd name="connsiteX14" fmla="*/ 1282321 w 3847721"/>
              <a:gd name="connsiteY14" fmla="*/ 2489200 h 2590828"/>
              <a:gd name="connsiteX15" fmla="*/ 1479171 w 3847721"/>
              <a:gd name="connsiteY15" fmla="*/ 2324100 h 2590828"/>
              <a:gd name="connsiteX16" fmla="*/ 1701421 w 3847721"/>
              <a:gd name="connsiteY16" fmla="*/ 2108200 h 2590828"/>
              <a:gd name="connsiteX17" fmla="*/ 1885571 w 3847721"/>
              <a:gd name="connsiteY17" fmla="*/ 1930400 h 2590828"/>
              <a:gd name="connsiteX18" fmla="*/ 1999871 w 3847721"/>
              <a:gd name="connsiteY18" fmla="*/ 1816100 h 2590828"/>
              <a:gd name="connsiteX19" fmla="*/ 2145921 w 3847721"/>
              <a:gd name="connsiteY19" fmla="*/ 1714500 h 2590828"/>
              <a:gd name="connsiteX20" fmla="*/ 2355471 w 3847721"/>
              <a:gd name="connsiteY20" fmla="*/ 1530350 h 2590828"/>
              <a:gd name="connsiteX21" fmla="*/ 2577721 w 3847721"/>
              <a:gd name="connsiteY21" fmla="*/ 1397000 h 2590828"/>
              <a:gd name="connsiteX22" fmla="*/ 2850771 w 3847721"/>
              <a:gd name="connsiteY22" fmla="*/ 1212850 h 2590828"/>
              <a:gd name="connsiteX23" fmla="*/ 3092071 w 3847721"/>
              <a:gd name="connsiteY23" fmla="*/ 1047750 h 2590828"/>
              <a:gd name="connsiteX24" fmla="*/ 3301621 w 3847721"/>
              <a:gd name="connsiteY24" fmla="*/ 927100 h 2590828"/>
              <a:gd name="connsiteX25" fmla="*/ 3847721 w 3847721"/>
              <a:gd name="connsiteY25" fmla="*/ 609600 h 2590828"/>
              <a:gd name="connsiteX0" fmla="*/ 1028321 w 3847721"/>
              <a:gd name="connsiteY0" fmla="*/ 0 h 2590828"/>
              <a:gd name="connsiteX1" fmla="*/ 704471 w 3847721"/>
              <a:gd name="connsiteY1" fmla="*/ 431800 h 2590828"/>
              <a:gd name="connsiteX2" fmla="*/ 520321 w 3847721"/>
              <a:gd name="connsiteY2" fmla="*/ 736600 h 2590828"/>
              <a:gd name="connsiteX3" fmla="*/ 355221 w 3847721"/>
              <a:gd name="connsiteY3" fmla="*/ 958850 h 2590828"/>
              <a:gd name="connsiteX4" fmla="*/ 262511 w 3847721"/>
              <a:gd name="connsiteY4" fmla="*/ 1104900 h 2590828"/>
              <a:gd name="connsiteX5" fmla="*/ 215521 w 3847721"/>
              <a:gd name="connsiteY5" fmla="*/ 1270000 h 2590828"/>
              <a:gd name="connsiteX6" fmla="*/ 152021 w 3847721"/>
              <a:gd name="connsiteY6" fmla="*/ 1504950 h 2590828"/>
              <a:gd name="connsiteX7" fmla="*/ 30101 w 3847721"/>
              <a:gd name="connsiteY7" fmla="*/ 1775460 h 2590828"/>
              <a:gd name="connsiteX8" fmla="*/ 3431 w 3847721"/>
              <a:gd name="connsiteY8" fmla="*/ 2098040 h 2590828"/>
              <a:gd name="connsiteX9" fmla="*/ 88521 w 3847721"/>
              <a:gd name="connsiteY9" fmla="*/ 2324100 h 2590828"/>
              <a:gd name="connsiteX10" fmla="*/ 317121 w 3847721"/>
              <a:gd name="connsiteY10" fmla="*/ 2451100 h 2590828"/>
              <a:gd name="connsiteX11" fmla="*/ 456821 w 3847721"/>
              <a:gd name="connsiteY11" fmla="*/ 2540000 h 2590828"/>
              <a:gd name="connsiteX12" fmla="*/ 787021 w 3847721"/>
              <a:gd name="connsiteY12" fmla="*/ 2590800 h 2590828"/>
              <a:gd name="connsiteX13" fmla="*/ 1091821 w 3847721"/>
              <a:gd name="connsiteY13" fmla="*/ 2546350 h 2590828"/>
              <a:gd name="connsiteX14" fmla="*/ 1282321 w 3847721"/>
              <a:gd name="connsiteY14" fmla="*/ 2489200 h 2590828"/>
              <a:gd name="connsiteX15" fmla="*/ 1479171 w 3847721"/>
              <a:gd name="connsiteY15" fmla="*/ 2324100 h 2590828"/>
              <a:gd name="connsiteX16" fmla="*/ 1701421 w 3847721"/>
              <a:gd name="connsiteY16" fmla="*/ 2108200 h 2590828"/>
              <a:gd name="connsiteX17" fmla="*/ 1885571 w 3847721"/>
              <a:gd name="connsiteY17" fmla="*/ 1930400 h 2590828"/>
              <a:gd name="connsiteX18" fmla="*/ 1999871 w 3847721"/>
              <a:gd name="connsiteY18" fmla="*/ 1816100 h 2590828"/>
              <a:gd name="connsiteX19" fmla="*/ 2145921 w 3847721"/>
              <a:gd name="connsiteY19" fmla="*/ 1714500 h 2590828"/>
              <a:gd name="connsiteX20" fmla="*/ 2355471 w 3847721"/>
              <a:gd name="connsiteY20" fmla="*/ 1530350 h 2590828"/>
              <a:gd name="connsiteX21" fmla="*/ 2577721 w 3847721"/>
              <a:gd name="connsiteY21" fmla="*/ 1397000 h 2590828"/>
              <a:gd name="connsiteX22" fmla="*/ 2850771 w 3847721"/>
              <a:gd name="connsiteY22" fmla="*/ 1212850 h 2590828"/>
              <a:gd name="connsiteX23" fmla="*/ 3092071 w 3847721"/>
              <a:gd name="connsiteY23" fmla="*/ 1047750 h 2590828"/>
              <a:gd name="connsiteX24" fmla="*/ 3301621 w 3847721"/>
              <a:gd name="connsiteY24" fmla="*/ 927100 h 2590828"/>
              <a:gd name="connsiteX25" fmla="*/ 3847721 w 3847721"/>
              <a:gd name="connsiteY25" fmla="*/ 609600 h 2590828"/>
              <a:gd name="connsiteX0" fmla="*/ 1521081 w 3847721"/>
              <a:gd name="connsiteY0" fmla="*/ 0 h 3230908"/>
              <a:gd name="connsiteX1" fmla="*/ 704471 w 3847721"/>
              <a:gd name="connsiteY1" fmla="*/ 1071880 h 3230908"/>
              <a:gd name="connsiteX2" fmla="*/ 520321 w 3847721"/>
              <a:gd name="connsiteY2" fmla="*/ 1376680 h 3230908"/>
              <a:gd name="connsiteX3" fmla="*/ 355221 w 3847721"/>
              <a:gd name="connsiteY3" fmla="*/ 1598930 h 3230908"/>
              <a:gd name="connsiteX4" fmla="*/ 262511 w 3847721"/>
              <a:gd name="connsiteY4" fmla="*/ 1744980 h 3230908"/>
              <a:gd name="connsiteX5" fmla="*/ 215521 w 3847721"/>
              <a:gd name="connsiteY5" fmla="*/ 1910080 h 3230908"/>
              <a:gd name="connsiteX6" fmla="*/ 152021 w 3847721"/>
              <a:gd name="connsiteY6" fmla="*/ 2145030 h 3230908"/>
              <a:gd name="connsiteX7" fmla="*/ 30101 w 3847721"/>
              <a:gd name="connsiteY7" fmla="*/ 2415540 h 3230908"/>
              <a:gd name="connsiteX8" fmla="*/ 3431 w 3847721"/>
              <a:gd name="connsiteY8" fmla="*/ 2738120 h 3230908"/>
              <a:gd name="connsiteX9" fmla="*/ 88521 w 3847721"/>
              <a:gd name="connsiteY9" fmla="*/ 2964180 h 3230908"/>
              <a:gd name="connsiteX10" fmla="*/ 317121 w 3847721"/>
              <a:gd name="connsiteY10" fmla="*/ 3091180 h 3230908"/>
              <a:gd name="connsiteX11" fmla="*/ 456821 w 3847721"/>
              <a:gd name="connsiteY11" fmla="*/ 3180080 h 3230908"/>
              <a:gd name="connsiteX12" fmla="*/ 787021 w 3847721"/>
              <a:gd name="connsiteY12" fmla="*/ 3230880 h 3230908"/>
              <a:gd name="connsiteX13" fmla="*/ 1091821 w 3847721"/>
              <a:gd name="connsiteY13" fmla="*/ 3186430 h 3230908"/>
              <a:gd name="connsiteX14" fmla="*/ 1282321 w 3847721"/>
              <a:gd name="connsiteY14" fmla="*/ 3129280 h 3230908"/>
              <a:gd name="connsiteX15" fmla="*/ 1479171 w 3847721"/>
              <a:gd name="connsiteY15" fmla="*/ 2964180 h 3230908"/>
              <a:gd name="connsiteX16" fmla="*/ 1701421 w 3847721"/>
              <a:gd name="connsiteY16" fmla="*/ 2748280 h 3230908"/>
              <a:gd name="connsiteX17" fmla="*/ 1885571 w 3847721"/>
              <a:gd name="connsiteY17" fmla="*/ 2570480 h 3230908"/>
              <a:gd name="connsiteX18" fmla="*/ 1999871 w 3847721"/>
              <a:gd name="connsiteY18" fmla="*/ 2456180 h 3230908"/>
              <a:gd name="connsiteX19" fmla="*/ 2145921 w 3847721"/>
              <a:gd name="connsiteY19" fmla="*/ 2354580 h 3230908"/>
              <a:gd name="connsiteX20" fmla="*/ 2355471 w 3847721"/>
              <a:gd name="connsiteY20" fmla="*/ 2170430 h 3230908"/>
              <a:gd name="connsiteX21" fmla="*/ 2577721 w 3847721"/>
              <a:gd name="connsiteY21" fmla="*/ 2037080 h 3230908"/>
              <a:gd name="connsiteX22" fmla="*/ 2850771 w 3847721"/>
              <a:gd name="connsiteY22" fmla="*/ 1852930 h 3230908"/>
              <a:gd name="connsiteX23" fmla="*/ 3092071 w 3847721"/>
              <a:gd name="connsiteY23" fmla="*/ 1687830 h 3230908"/>
              <a:gd name="connsiteX24" fmla="*/ 3301621 w 3847721"/>
              <a:gd name="connsiteY24" fmla="*/ 1567180 h 3230908"/>
              <a:gd name="connsiteX25" fmla="*/ 3847721 w 3847721"/>
              <a:gd name="connsiteY25" fmla="*/ 1249680 h 3230908"/>
              <a:gd name="connsiteX0" fmla="*/ 1706433 w 3847721"/>
              <a:gd name="connsiteY0" fmla="*/ 0 h 3391546"/>
              <a:gd name="connsiteX1" fmla="*/ 704471 w 3847721"/>
              <a:gd name="connsiteY1" fmla="*/ 1232518 h 3391546"/>
              <a:gd name="connsiteX2" fmla="*/ 520321 w 3847721"/>
              <a:gd name="connsiteY2" fmla="*/ 1537318 h 3391546"/>
              <a:gd name="connsiteX3" fmla="*/ 355221 w 3847721"/>
              <a:gd name="connsiteY3" fmla="*/ 1759568 h 3391546"/>
              <a:gd name="connsiteX4" fmla="*/ 262511 w 3847721"/>
              <a:gd name="connsiteY4" fmla="*/ 1905618 h 3391546"/>
              <a:gd name="connsiteX5" fmla="*/ 215521 w 3847721"/>
              <a:gd name="connsiteY5" fmla="*/ 2070718 h 3391546"/>
              <a:gd name="connsiteX6" fmla="*/ 152021 w 3847721"/>
              <a:gd name="connsiteY6" fmla="*/ 2305668 h 3391546"/>
              <a:gd name="connsiteX7" fmla="*/ 30101 w 3847721"/>
              <a:gd name="connsiteY7" fmla="*/ 2576178 h 3391546"/>
              <a:gd name="connsiteX8" fmla="*/ 3431 w 3847721"/>
              <a:gd name="connsiteY8" fmla="*/ 2898758 h 3391546"/>
              <a:gd name="connsiteX9" fmla="*/ 88521 w 3847721"/>
              <a:gd name="connsiteY9" fmla="*/ 3124818 h 3391546"/>
              <a:gd name="connsiteX10" fmla="*/ 317121 w 3847721"/>
              <a:gd name="connsiteY10" fmla="*/ 3251818 h 3391546"/>
              <a:gd name="connsiteX11" fmla="*/ 456821 w 3847721"/>
              <a:gd name="connsiteY11" fmla="*/ 3340718 h 3391546"/>
              <a:gd name="connsiteX12" fmla="*/ 787021 w 3847721"/>
              <a:gd name="connsiteY12" fmla="*/ 3391518 h 3391546"/>
              <a:gd name="connsiteX13" fmla="*/ 1091821 w 3847721"/>
              <a:gd name="connsiteY13" fmla="*/ 3347068 h 3391546"/>
              <a:gd name="connsiteX14" fmla="*/ 1282321 w 3847721"/>
              <a:gd name="connsiteY14" fmla="*/ 3289918 h 3391546"/>
              <a:gd name="connsiteX15" fmla="*/ 1479171 w 3847721"/>
              <a:gd name="connsiteY15" fmla="*/ 3124818 h 3391546"/>
              <a:gd name="connsiteX16" fmla="*/ 1701421 w 3847721"/>
              <a:gd name="connsiteY16" fmla="*/ 2908918 h 3391546"/>
              <a:gd name="connsiteX17" fmla="*/ 1885571 w 3847721"/>
              <a:gd name="connsiteY17" fmla="*/ 2731118 h 3391546"/>
              <a:gd name="connsiteX18" fmla="*/ 1999871 w 3847721"/>
              <a:gd name="connsiteY18" fmla="*/ 2616818 h 3391546"/>
              <a:gd name="connsiteX19" fmla="*/ 2145921 w 3847721"/>
              <a:gd name="connsiteY19" fmla="*/ 2515218 h 3391546"/>
              <a:gd name="connsiteX20" fmla="*/ 2355471 w 3847721"/>
              <a:gd name="connsiteY20" fmla="*/ 2331068 h 3391546"/>
              <a:gd name="connsiteX21" fmla="*/ 2577721 w 3847721"/>
              <a:gd name="connsiteY21" fmla="*/ 2197718 h 3391546"/>
              <a:gd name="connsiteX22" fmla="*/ 2850771 w 3847721"/>
              <a:gd name="connsiteY22" fmla="*/ 2013568 h 3391546"/>
              <a:gd name="connsiteX23" fmla="*/ 3092071 w 3847721"/>
              <a:gd name="connsiteY23" fmla="*/ 1848468 h 3391546"/>
              <a:gd name="connsiteX24" fmla="*/ 3301621 w 3847721"/>
              <a:gd name="connsiteY24" fmla="*/ 1727818 h 3391546"/>
              <a:gd name="connsiteX25" fmla="*/ 3847721 w 3847721"/>
              <a:gd name="connsiteY25" fmla="*/ 1410318 h 3391546"/>
              <a:gd name="connsiteX0" fmla="*/ 1669362 w 3847721"/>
              <a:gd name="connsiteY0" fmla="*/ 0 h 3440973"/>
              <a:gd name="connsiteX1" fmla="*/ 704471 w 3847721"/>
              <a:gd name="connsiteY1" fmla="*/ 1281945 h 3440973"/>
              <a:gd name="connsiteX2" fmla="*/ 520321 w 3847721"/>
              <a:gd name="connsiteY2" fmla="*/ 1586745 h 3440973"/>
              <a:gd name="connsiteX3" fmla="*/ 355221 w 3847721"/>
              <a:gd name="connsiteY3" fmla="*/ 1808995 h 3440973"/>
              <a:gd name="connsiteX4" fmla="*/ 262511 w 3847721"/>
              <a:gd name="connsiteY4" fmla="*/ 1955045 h 3440973"/>
              <a:gd name="connsiteX5" fmla="*/ 215521 w 3847721"/>
              <a:gd name="connsiteY5" fmla="*/ 2120145 h 3440973"/>
              <a:gd name="connsiteX6" fmla="*/ 152021 w 3847721"/>
              <a:gd name="connsiteY6" fmla="*/ 2355095 h 3440973"/>
              <a:gd name="connsiteX7" fmla="*/ 30101 w 3847721"/>
              <a:gd name="connsiteY7" fmla="*/ 2625605 h 3440973"/>
              <a:gd name="connsiteX8" fmla="*/ 3431 w 3847721"/>
              <a:gd name="connsiteY8" fmla="*/ 2948185 h 3440973"/>
              <a:gd name="connsiteX9" fmla="*/ 88521 w 3847721"/>
              <a:gd name="connsiteY9" fmla="*/ 3174245 h 3440973"/>
              <a:gd name="connsiteX10" fmla="*/ 317121 w 3847721"/>
              <a:gd name="connsiteY10" fmla="*/ 3301245 h 3440973"/>
              <a:gd name="connsiteX11" fmla="*/ 456821 w 3847721"/>
              <a:gd name="connsiteY11" fmla="*/ 3390145 h 3440973"/>
              <a:gd name="connsiteX12" fmla="*/ 787021 w 3847721"/>
              <a:gd name="connsiteY12" fmla="*/ 3440945 h 3440973"/>
              <a:gd name="connsiteX13" fmla="*/ 1091821 w 3847721"/>
              <a:gd name="connsiteY13" fmla="*/ 3396495 h 3440973"/>
              <a:gd name="connsiteX14" fmla="*/ 1282321 w 3847721"/>
              <a:gd name="connsiteY14" fmla="*/ 3339345 h 3440973"/>
              <a:gd name="connsiteX15" fmla="*/ 1479171 w 3847721"/>
              <a:gd name="connsiteY15" fmla="*/ 3174245 h 3440973"/>
              <a:gd name="connsiteX16" fmla="*/ 1701421 w 3847721"/>
              <a:gd name="connsiteY16" fmla="*/ 2958345 h 3440973"/>
              <a:gd name="connsiteX17" fmla="*/ 1885571 w 3847721"/>
              <a:gd name="connsiteY17" fmla="*/ 2780545 h 3440973"/>
              <a:gd name="connsiteX18" fmla="*/ 1999871 w 3847721"/>
              <a:gd name="connsiteY18" fmla="*/ 2666245 h 3440973"/>
              <a:gd name="connsiteX19" fmla="*/ 2145921 w 3847721"/>
              <a:gd name="connsiteY19" fmla="*/ 2564645 h 3440973"/>
              <a:gd name="connsiteX20" fmla="*/ 2355471 w 3847721"/>
              <a:gd name="connsiteY20" fmla="*/ 2380495 h 3440973"/>
              <a:gd name="connsiteX21" fmla="*/ 2577721 w 3847721"/>
              <a:gd name="connsiteY21" fmla="*/ 2247145 h 3440973"/>
              <a:gd name="connsiteX22" fmla="*/ 2850771 w 3847721"/>
              <a:gd name="connsiteY22" fmla="*/ 2062995 h 3440973"/>
              <a:gd name="connsiteX23" fmla="*/ 3092071 w 3847721"/>
              <a:gd name="connsiteY23" fmla="*/ 1897895 h 3440973"/>
              <a:gd name="connsiteX24" fmla="*/ 3301621 w 3847721"/>
              <a:gd name="connsiteY24" fmla="*/ 1777245 h 3440973"/>
              <a:gd name="connsiteX25" fmla="*/ 3847721 w 3847721"/>
              <a:gd name="connsiteY25" fmla="*/ 1459745 h 3440973"/>
              <a:gd name="connsiteX0" fmla="*/ 1669362 w 3847721"/>
              <a:gd name="connsiteY0" fmla="*/ 0 h 3440973"/>
              <a:gd name="connsiteX1" fmla="*/ 704471 w 3847721"/>
              <a:gd name="connsiteY1" fmla="*/ 1281945 h 3440973"/>
              <a:gd name="connsiteX2" fmla="*/ 520321 w 3847721"/>
              <a:gd name="connsiteY2" fmla="*/ 1586745 h 3440973"/>
              <a:gd name="connsiteX3" fmla="*/ 355221 w 3847721"/>
              <a:gd name="connsiteY3" fmla="*/ 1808995 h 3440973"/>
              <a:gd name="connsiteX4" fmla="*/ 262511 w 3847721"/>
              <a:gd name="connsiteY4" fmla="*/ 1955045 h 3440973"/>
              <a:gd name="connsiteX5" fmla="*/ 215521 w 3847721"/>
              <a:gd name="connsiteY5" fmla="*/ 2120145 h 3440973"/>
              <a:gd name="connsiteX6" fmla="*/ 152021 w 3847721"/>
              <a:gd name="connsiteY6" fmla="*/ 2355095 h 3440973"/>
              <a:gd name="connsiteX7" fmla="*/ 30101 w 3847721"/>
              <a:gd name="connsiteY7" fmla="*/ 2625605 h 3440973"/>
              <a:gd name="connsiteX8" fmla="*/ 3431 w 3847721"/>
              <a:gd name="connsiteY8" fmla="*/ 2948185 h 3440973"/>
              <a:gd name="connsiteX9" fmla="*/ 88521 w 3847721"/>
              <a:gd name="connsiteY9" fmla="*/ 3174245 h 3440973"/>
              <a:gd name="connsiteX10" fmla="*/ 246782 w 3847721"/>
              <a:gd name="connsiteY10" fmla="*/ 3348138 h 3440973"/>
              <a:gd name="connsiteX11" fmla="*/ 456821 w 3847721"/>
              <a:gd name="connsiteY11" fmla="*/ 3390145 h 3440973"/>
              <a:gd name="connsiteX12" fmla="*/ 787021 w 3847721"/>
              <a:gd name="connsiteY12" fmla="*/ 3440945 h 3440973"/>
              <a:gd name="connsiteX13" fmla="*/ 1091821 w 3847721"/>
              <a:gd name="connsiteY13" fmla="*/ 3396495 h 3440973"/>
              <a:gd name="connsiteX14" fmla="*/ 1282321 w 3847721"/>
              <a:gd name="connsiteY14" fmla="*/ 3339345 h 3440973"/>
              <a:gd name="connsiteX15" fmla="*/ 1479171 w 3847721"/>
              <a:gd name="connsiteY15" fmla="*/ 3174245 h 3440973"/>
              <a:gd name="connsiteX16" fmla="*/ 1701421 w 3847721"/>
              <a:gd name="connsiteY16" fmla="*/ 2958345 h 3440973"/>
              <a:gd name="connsiteX17" fmla="*/ 1885571 w 3847721"/>
              <a:gd name="connsiteY17" fmla="*/ 2780545 h 3440973"/>
              <a:gd name="connsiteX18" fmla="*/ 1999871 w 3847721"/>
              <a:gd name="connsiteY18" fmla="*/ 2666245 h 3440973"/>
              <a:gd name="connsiteX19" fmla="*/ 2145921 w 3847721"/>
              <a:gd name="connsiteY19" fmla="*/ 2564645 h 3440973"/>
              <a:gd name="connsiteX20" fmla="*/ 2355471 w 3847721"/>
              <a:gd name="connsiteY20" fmla="*/ 2380495 h 3440973"/>
              <a:gd name="connsiteX21" fmla="*/ 2577721 w 3847721"/>
              <a:gd name="connsiteY21" fmla="*/ 2247145 h 3440973"/>
              <a:gd name="connsiteX22" fmla="*/ 2850771 w 3847721"/>
              <a:gd name="connsiteY22" fmla="*/ 2062995 h 3440973"/>
              <a:gd name="connsiteX23" fmla="*/ 3092071 w 3847721"/>
              <a:gd name="connsiteY23" fmla="*/ 1897895 h 3440973"/>
              <a:gd name="connsiteX24" fmla="*/ 3301621 w 3847721"/>
              <a:gd name="connsiteY24" fmla="*/ 1777245 h 3440973"/>
              <a:gd name="connsiteX25" fmla="*/ 3847721 w 3847721"/>
              <a:gd name="connsiteY25" fmla="*/ 1459745 h 3440973"/>
              <a:gd name="connsiteX0" fmla="*/ 1669362 w 3847721"/>
              <a:gd name="connsiteY0" fmla="*/ 0 h 3440973"/>
              <a:gd name="connsiteX1" fmla="*/ 704471 w 3847721"/>
              <a:gd name="connsiteY1" fmla="*/ 1281945 h 3440973"/>
              <a:gd name="connsiteX2" fmla="*/ 520321 w 3847721"/>
              <a:gd name="connsiteY2" fmla="*/ 1586745 h 3440973"/>
              <a:gd name="connsiteX3" fmla="*/ 355221 w 3847721"/>
              <a:gd name="connsiteY3" fmla="*/ 1808995 h 3440973"/>
              <a:gd name="connsiteX4" fmla="*/ 262511 w 3847721"/>
              <a:gd name="connsiteY4" fmla="*/ 1955045 h 3440973"/>
              <a:gd name="connsiteX5" fmla="*/ 215521 w 3847721"/>
              <a:gd name="connsiteY5" fmla="*/ 2120145 h 3440973"/>
              <a:gd name="connsiteX6" fmla="*/ 152021 w 3847721"/>
              <a:gd name="connsiteY6" fmla="*/ 2355095 h 3440973"/>
              <a:gd name="connsiteX7" fmla="*/ 30101 w 3847721"/>
              <a:gd name="connsiteY7" fmla="*/ 2625605 h 3440973"/>
              <a:gd name="connsiteX8" fmla="*/ 3431 w 3847721"/>
              <a:gd name="connsiteY8" fmla="*/ 2948185 h 3440973"/>
              <a:gd name="connsiteX9" fmla="*/ 88521 w 3847721"/>
              <a:gd name="connsiteY9" fmla="*/ 3174245 h 3440973"/>
              <a:gd name="connsiteX10" fmla="*/ 456821 w 3847721"/>
              <a:gd name="connsiteY10" fmla="*/ 3390145 h 3440973"/>
              <a:gd name="connsiteX11" fmla="*/ 787021 w 3847721"/>
              <a:gd name="connsiteY11" fmla="*/ 3440945 h 3440973"/>
              <a:gd name="connsiteX12" fmla="*/ 1091821 w 3847721"/>
              <a:gd name="connsiteY12" fmla="*/ 3396495 h 3440973"/>
              <a:gd name="connsiteX13" fmla="*/ 1282321 w 3847721"/>
              <a:gd name="connsiteY13" fmla="*/ 3339345 h 3440973"/>
              <a:gd name="connsiteX14" fmla="*/ 1479171 w 3847721"/>
              <a:gd name="connsiteY14" fmla="*/ 3174245 h 3440973"/>
              <a:gd name="connsiteX15" fmla="*/ 1701421 w 3847721"/>
              <a:gd name="connsiteY15" fmla="*/ 2958345 h 3440973"/>
              <a:gd name="connsiteX16" fmla="*/ 1885571 w 3847721"/>
              <a:gd name="connsiteY16" fmla="*/ 2780545 h 3440973"/>
              <a:gd name="connsiteX17" fmla="*/ 1999871 w 3847721"/>
              <a:gd name="connsiteY17" fmla="*/ 2666245 h 3440973"/>
              <a:gd name="connsiteX18" fmla="*/ 2145921 w 3847721"/>
              <a:gd name="connsiteY18" fmla="*/ 2564645 h 3440973"/>
              <a:gd name="connsiteX19" fmla="*/ 2355471 w 3847721"/>
              <a:gd name="connsiteY19" fmla="*/ 2380495 h 3440973"/>
              <a:gd name="connsiteX20" fmla="*/ 2577721 w 3847721"/>
              <a:gd name="connsiteY20" fmla="*/ 2247145 h 3440973"/>
              <a:gd name="connsiteX21" fmla="*/ 2850771 w 3847721"/>
              <a:gd name="connsiteY21" fmla="*/ 2062995 h 3440973"/>
              <a:gd name="connsiteX22" fmla="*/ 3092071 w 3847721"/>
              <a:gd name="connsiteY22" fmla="*/ 1897895 h 3440973"/>
              <a:gd name="connsiteX23" fmla="*/ 3301621 w 3847721"/>
              <a:gd name="connsiteY23" fmla="*/ 1777245 h 3440973"/>
              <a:gd name="connsiteX24" fmla="*/ 3847721 w 3847721"/>
              <a:gd name="connsiteY24" fmla="*/ 1459745 h 3440973"/>
              <a:gd name="connsiteX0" fmla="*/ 1669362 w 3847721"/>
              <a:gd name="connsiteY0" fmla="*/ 0 h 3440973"/>
              <a:gd name="connsiteX1" fmla="*/ 704471 w 3847721"/>
              <a:gd name="connsiteY1" fmla="*/ 1281945 h 3440973"/>
              <a:gd name="connsiteX2" fmla="*/ 520321 w 3847721"/>
              <a:gd name="connsiteY2" fmla="*/ 1586745 h 3440973"/>
              <a:gd name="connsiteX3" fmla="*/ 355221 w 3847721"/>
              <a:gd name="connsiteY3" fmla="*/ 1808995 h 3440973"/>
              <a:gd name="connsiteX4" fmla="*/ 262511 w 3847721"/>
              <a:gd name="connsiteY4" fmla="*/ 1955045 h 3440973"/>
              <a:gd name="connsiteX5" fmla="*/ 215521 w 3847721"/>
              <a:gd name="connsiteY5" fmla="*/ 2120145 h 3440973"/>
              <a:gd name="connsiteX6" fmla="*/ 152021 w 3847721"/>
              <a:gd name="connsiteY6" fmla="*/ 2355095 h 3440973"/>
              <a:gd name="connsiteX7" fmla="*/ 30101 w 3847721"/>
              <a:gd name="connsiteY7" fmla="*/ 2625605 h 3440973"/>
              <a:gd name="connsiteX8" fmla="*/ 3431 w 3847721"/>
              <a:gd name="connsiteY8" fmla="*/ 2948185 h 3440973"/>
              <a:gd name="connsiteX9" fmla="*/ 88521 w 3847721"/>
              <a:gd name="connsiteY9" fmla="*/ 3174245 h 3440973"/>
              <a:gd name="connsiteX10" fmla="*/ 456821 w 3847721"/>
              <a:gd name="connsiteY10" fmla="*/ 3390145 h 3440973"/>
              <a:gd name="connsiteX11" fmla="*/ 787021 w 3847721"/>
              <a:gd name="connsiteY11" fmla="*/ 3440945 h 3440973"/>
              <a:gd name="connsiteX12" fmla="*/ 1091821 w 3847721"/>
              <a:gd name="connsiteY12" fmla="*/ 3396495 h 3440973"/>
              <a:gd name="connsiteX13" fmla="*/ 1282321 w 3847721"/>
              <a:gd name="connsiteY13" fmla="*/ 3339345 h 3440973"/>
              <a:gd name="connsiteX14" fmla="*/ 1479171 w 3847721"/>
              <a:gd name="connsiteY14" fmla="*/ 3174245 h 3440973"/>
              <a:gd name="connsiteX15" fmla="*/ 1701421 w 3847721"/>
              <a:gd name="connsiteY15" fmla="*/ 2958345 h 3440973"/>
              <a:gd name="connsiteX16" fmla="*/ 1885571 w 3847721"/>
              <a:gd name="connsiteY16" fmla="*/ 2780545 h 3440973"/>
              <a:gd name="connsiteX17" fmla="*/ 1999871 w 3847721"/>
              <a:gd name="connsiteY17" fmla="*/ 2666245 h 3440973"/>
              <a:gd name="connsiteX18" fmla="*/ 2145921 w 3847721"/>
              <a:gd name="connsiteY18" fmla="*/ 2564645 h 3440973"/>
              <a:gd name="connsiteX19" fmla="*/ 2355471 w 3847721"/>
              <a:gd name="connsiteY19" fmla="*/ 2380495 h 3440973"/>
              <a:gd name="connsiteX20" fmla="*/ 2577721 w 3847721"/>
              <a:gd name="connsiteY20" fmla="*/ 2247145 h 3440973"/>
              <a:gd name="connsiteX21" fmla="*/ 2850771 w 3847721"/>
              <a:gd name="connsiteY21" fmla="*/ 2062995 h 3440973"/>
              <a:gd name="connsiteX22" fmla="*/ 3092071 w 3847721"/>
              <a:gd name="connsiteY22" fmla="*/ 1897895 h 3440973"/>
              <a:gd name="connsiteX23" fmla="*/ 3301621 w 3847721"/>
              <a:gd name="connsiteY23" fmla="*/ 1777245 h 3440973"/>
              <a:gd name="connsiteX24" fmla="*/ 3847721 w 3847721"/>
              <a:gd name="connsiteY24" fmla="*/ 1459745 h 3440973"/>
              <a:gd name="connsiteX0" fmla="*/ 1696248 w 3874607"/>
              <a:gd name="connsiteY0" fmla="*/ 0 h 3446370"/>
              <a:gd name="connsiteX1" fmla="*/ 731357 w 3874607"/>
              <a:gd name="connsiteY1" fmla="*/ 1281945 h 3446370"/>
              <a:gd name="connsiteX2" fmla="*/ 547207 w 3874607"/>
              <a:gd name="connsiteY2" fmla="*/ 1586745 h 3446370"/>
              <a:gd name="connsiteX3" fmla="*/ 382107 w 3874607"/>
              <a:gd name="connsiteY3" fmla="*/ 1808995 h 3446370"/>
              <a:gd name="connsiteX4" fmla="*/ 289397 w 3874607"/>
              <a:gd name="connsiteY4" fmla="*/ 1955045 h 3446370"/>
              <a:gd name="connsiteX5" fmla="*/ 242407 w 3874607"/>
              <a:gd name="connsiteY5" fmla="*/ 2120145 h 3446370"/>
              <a:gd name="connsiteX6" fmla="*/ 178907 w 3874607"/>
              <a:gd name="connsiteY6" fmla="*/ 2355095 h 3446370"/>
              <a:gd name="connsiteX7" fmla="*/ 56987 w 3874607"/>
              <a:gd name="connsiteY7" fmla="*/ 2625605 h 3446370"/>
              <a:gd name="connsiteX8" fmla="*/ 30317 w 3874607"/>
              <a:gd name="connsiteY8" fmla="*/ 2948185 h 3446370"/>
              <a:gd name="connsiteX9" fmla="*/ 483707 w 3874607"/>
              <a:gd name="connsiteY9" fmla="*/ 3390145 h 3446370"/>
              <a:gd name="connsiteX10" fmla="*/ 813907 w 3874607"/>
              <a:gd name="connsiteY10" fmla="*/ 3440945 h 3446370"/>
              <a:gd name="connsiteX11" fmla="*/ 1118707 w 3874607"/>
              <a:gd name="connsiteY11" fmla="*/ 3396495 h 3446370"/>
              <a:gd name="connsiteX12" fmla="*/ 1309207 w 3874607"/>
              <a:gd name="connsiteY12" fmla="*/ 3339345 h 3446370"/>
              <a:gd name="connsiteX13" fmla="*/ 1506057 w 3874607"/>
              <a:gd name="connsiteY13" fmla="*/ 3174245 h 3446370"/>
              <a:gd name="connsiteX14" fmla="*/ 1728307 w 3874607"/>
              <a:gd name="connsiteY14" fmla="*/ 2958345 h 3446370"/>
              <a:gd name="connsiteX15" fmla="*/ 1912457 w 3874607"/>
              <a:gd name="connsiteY15" fmla="*/ 2780545 h 3446370"/>
              <a:gd name="connsiteX16" fmla="*/ 2026757 w 3874607"/>
              <a:gd name="connsiteY16" fmla="*/ 2666245 h 3446370"/>
              <a:gd name="connsiteX17" fmla="*/ 2172807 w 3874607"/>
              <a:gd name="connsiteY17" fmla="*/ 2564645 h 3446370"/>
              <a:gd name="connsiteX18" fmla="*/ 2382357 w 3874607"/>
              <a:gd name="connsiteY18" fmla="*/ 2380495 h 3446370"/>
              <a:gd name="connsiteX19" fmla="*/ 2604607 w 3874607"/>
              <a:gd name="connsiteY19" fmla="*/ 2247145 h 3446370"/>
              <a:gd name="connsiteX20" fmla="*/ 2877657 w 3874607"/>
              <a:gd name="connsiteY20" fmla="*/ 2062995 h 3446370"/>
              <a:gd name="connsiteX21" fmla="*/ 3118957 w 3874607"/>
              <a:gd name="connsiteY21" fmla="*/ 1897895 h 3446370"/>
              <a:gd name="connsiteX22" fmla="*/ 3328507 w 3874607"/>
              <a:gd name="connsiteY22" fmla="*/ 1777245 h 3446370"/>
              <a:gd name="connsiteX23" fmla="*/ 3874607 w 3874607"/>
              <a:gd name="connsiteY23" fmla="*/ 1459745 h 3446370"/>
              <a:gd name="connsiteX0" fmla="*/ 1677173 w 3855532"/>
              <a:gd name="connsiteY0" fmla="*/ 0 h 3440973"/>
              <a:gd name="connsiteX1" fmla="*/ 712282 w 3855532"/>
              <a:gd name="connsiteY1" fmla="*/ 1281945 h 3440973"/>
              <a:gd name="connsiteX2" fmla="*/ 528132 w 3855532"/>
              <a:gd name="connsiteY2" fmla="*/ 1586745 h 3440973"/>
              <a:gd name="connsiteX3" fmla="*/ 363032 w 3855532"/>
              <a:gd name="connsiteY3" fmla="*/ 1808995 h 3440973"/>
              <a:gd name="connsiteX4" fmla="*/ 270322 w 3855532"/>
              <a:gd name="connsiteY4" fmla="*/ 1955045 h 3440973"/>
              <a:gd name="connsiteX5" fmla="*/ 223332 w 3855532"/>
              <a:gd name="connsiteY5" fmla="*/ 2120145 h 3440973"/>
              <a:gd name="connsiteX6" fmla="*/ 159832 w 3855532"/>
              <a:gd name="connsiteY6" fmla="*/ 2355095 h 3440973"/>
              <a:gd name="connsiteX7" fmla="*/ 37912 w 3855532"/>
              <a:gd name="connsiteY7" fmla="*/ 2625605 h 3440973"/>
              <a:gd name="connsiteX8" fmla="*/ 11242 w 3855532"/>
              <a:gd name="connsiteY8" fmla="*/ 2948185 h 3440973"/>
              <a:gd name="connsiteX9" fmla="*/ 205260 w 3855532"/>
              <a:gd name="connsiteY9" fmla="*/ 3377933 h 3440973"/>
              <a:gd name="connsiteX10" fmla="*/ 464632 w 3855532"/>
              <a:gd name="connsiteY10" fmla="*/ 3390145 h 3440973"/>
              <a:gd name="connsiteX11" fmla="*/ 794832 w 3855532"/>
              <a:gd name="connsiteY11" fmla="*/ 3440945 h 3440973"/>
              <a:gd name="connsiteX12" fmla="*/ 1099632 w 3855532"/>
              <a:gd name="connsiteY12" fmla="*/ 3396495 h 3440973"/>
              <a:gd name="connsiteX13" fmla="*/ 1290132 w 3855532"/>
              <a:gd name="connsiteY13" fmla="*/ 3339345 h 3440973"/>
              <a:gd name="connsiteX14" fmla="*/ 1486982 w 3855532"/>
              <a:gd name="connsiteY14" fmla="*/ 3174245 h 3440973"/>
              <a:gd name="connsiteX15" fmla="*/ 1709232 w 3855532"/>
              <a:gd name="connsiteY15" fmla="*/ 2958345 h 3440973"/>
              <a:gd name="connsiteX16" fmla="*/ 1893382 w 3855532"/>
              <a:gd name="connsiteY16" fmla="*/ 2780545 h 3440973"/>
              <a:gd name="connsiteX17" fmla="*/ 2007682 w 3855532"/>
              <a:gd name="connsiteY17" fmla="*/ 2666245 h 3440973"/>
              <a:gd name="connsiteX18" fmla="*/ 2153732 w 3855532"/>
              <a:gd name="connsiteY18" fmla="*/ 2564645 h 3440973"/>
              <a:gd name="connsiteX19" fmla="*/ 2363282 w 3855532"/>
              <a:gd name="connsiteY19" fmla="*/ 2380495 h 3440973"/>
              <a:gd name="connsiteX20" fmla="*/ 2585532 w 3855532"/>
              <a:gd name="connsiteY20" fmla="*/ 2247145 h 3440973"/>
              <a:gd name="connsiteX21" fmla="*/ 2858582 w 3855532"/>
              <a:gd name="connsiteY21" fmla="*/ 2062995 h 3440973"/>
              <a:gd name="connsiteX22" fmla="*/ 3099882 w 3855532"/>
              <a:gd name="connsiteY22" fmla="*/ 1897895 h 3440973"/>
              <a:gd name="connsiteX23" fmla="*/ 3309432 w 3855532"/>
              <a:gd name="connsiteY23" fmla="*/ 1777245 h 3440973"/>
              <a:gd name="connsiteX24" fmla="*/ 3855532 w 3855532"/>
              <a:gd name="connsiteY24" fmla="*/ 1459745 h 3440973"/>
              <a:gd name="connsiteX0" fmla="*/ 1677173 w 3855532"/>
              <a:gd name="connsiteY0" fmla="*/ 0 h 3485704"/>
              <a:gd name="connsiteX1" fmla="*/ 712282 w 3855532"/>
              <a:gd name="connsiteY1" fmla="*/ 1281945 h 3485704"/>
              <a:gd name="connsiteX2" fmla="*/ 528132 w 3855532"/>
              <a:gd name="connsiteY2" fmla="*/ 1586745 h 3485704"/>
              <a:gd name="connsiteX3" fmla="*/ 363032 w 3855532"/>
              <a:gd name="connsiteY3" fmla="*/ 1808995 h 3485704"/>
              <a:gd name="connsiteX4" fmla="*/ 270322 w 3855532"/>
              <a:gd name="connsiteY4" fmla="*/ 1955045 h 3485704"/>
              <a:gd name="connsiteX5" fmla="*/ 223332 w 3855532"/>
              <a:gd name="connsiteY5" fmla="*/ 2120145 h 3485704"/>
              <a:gd name="connsiteX6" fmla="*/ 159832 w 3855532"/>
              <a:gd name="connsiteY6" fmla="*/ 2355095 h 3485704"/>
              <a:gd name="connsiteX7" fmla="*/ 37912 w 3855532"/>
              <a:gd name="connsiteY7" fmla="*/ 2625605 h 3485704"/>
              <a:gd name="connsiteX8" fmla="*/ 11242 w 3855532"/>
              <a:gd name="connsiteY8" fmla="*/ 2948185 h 3485704"/>
              <a:gd name="connsiteX9" fmla="*/ 205260 w 3855532"/>
              <a:gd name="connsiteY9" fmla="*/ 3377933 h 3485704"/>
              <a:gd name="connsiteX10" fmla="*/ 493940 w 3855532"/>
              <a:gd name="connsiteY10" fmla="*/ 3483929 h 3485704"/>
              <a:gd name="connsiteX11" fmla="*/ 794832 w 3855532"/>
              <a:gd name="connsiteY11" fmla="*/ 3440945 h 3485704"/>
              <a:gd name="connsiteX12" fmla="*/ 1099632 w 3855532"/>
              <a:gd name="connsiteY12" fmla="*/ 3396495 h 3485704"/>
              <a:gd name="connsiteX13" fmla="*/ 1290132 w 3855532"/>
              <a:gd name="connsiteY13" fmla="*/ 3339345 h 3485704"/>
              <a:gd name="connsiteX14" fmla="*/ 1486982 w 3855532"/>
              <a:gd name="connsiteY14" fmla="*/ 3174245 h 3485704"/>
              <a:gd name="connsiteX15" fmla="*/ 1709232 w 3855532"/>
              <a:gd name="connsiteY15" fmla="*/ 2958345 h 3485704"/>
              <a:gd name="connsiteX16" fmla="*/ 1893382 w 3855532"/>
              <a:gd name="connsiteY16" fmla="*/ 2780545 h 3485704"/>
              <a:gd name="connsiteX17" fmla="*/ 2007682 w 3855532"/>
              <a:gd name="connsiteY17" fmla="*/ 2666245 h 3485704"/>
              <a:gd name="connsiteX18" fmla="*/ 2153732 w 3855532"/>
              <a:gd name="connsiteY18" fmla="*/ 2564645 h 3485704"/>
              <a:gd name="connsiteX19" fmla="*/ 2363282 w 3855532"/>
              <a:gd name="connsiteY19" fmla="*/ 2380495 h 3485704"/>
              <a:gd name="connsiteX20" fmla="*/ 2585532 w 3855532"/>
              <a:gd name="connsiteY20" fmla="*/ 2247145 h 3485704"/>
              <a:gd name="connsiteX21" fmla="*/ 2858582 w 3855532"/>
              <a:gd name="connsiteY21" fmla="*/ 2062995 h 3485704"/>
              <a:gd name="connsiteX22" fmla="*/ 3099882 w 3855532"/>
              <a:gd name="connsiteY22" fmla="*/ 1897895 h 3485704"/>
              <a:gd name="connsiteX23" fmla="*/ 3309432 w 3855532"/>
              <a:gd name="connsiteY23" fmla="*/ 1777245 h 3485704"/>
              <a:gd name="connsiteX24" fmla="*/ 3855532 w 3855532"/>
              <a:gd name="connsiteY24" fmla="*/ 1459745 h 3485704"/>
              <a:gd name="connsiteX0" fmla="*/ 1677173 w 3855532"/>
              <a:gd name="connsiteY0" fmla="*/ 0 h 3495049"/>
              <a:gd name="connsiteX1" fmla="*/ 712282 w 3855532"/>
              <a:gd name="connsiteY1" fmla="*/ 1281945 h 3495049"/>
              <a:gd name="connsiteX2" fmla="*/ 528132 w 3855532"/>
              <a:gd name="connsiteY2" fmla="*/ 1586745 h 3495049"/>
              <a:gd name="connsiteX3" fmla="*/ 363032 w 3855532"/>
              <a:gd name="connsiteY3" fmla="*/ 1808995 h 3495049"/>
              <a:gd name="connsiteX4" fmla="*/ 270322 w 3855532"/>
              <a:gd name="connsiteY4" fmla="*/ 1955045 h 3495049"/>
              <a:gd name="connsiteX5" fmla="*/ 223332 w 3855532"/>
              <a:gd name="connsiteY5" fmla="*/ 2120145 h 3495049"/>
              <a:gd name="connsiteX6" fmla="*/ 159832 w 3855532"/>
              <a:gd name="connsiteY6" fmla="*/ 2355095 h 3495049"/>
              <a:gd name="connsiteX7" fmla="*/ 37912 w 3855532"/>
              <a:gd name="connsiteY7" fmla="*/ 2625605 h 3495049"/>
              <a:gd name="connsiteX8" fmla="*/ 11242 w 3855532"/>
              <a:gd name="connsiteY8" fmla="*/ 2948185 h 3495049"/>
              <a:gd name="connsiteX9" fmla="*/ 205260 w 3855532"/>
              <a:gd name="connsiteY9" fmla="*/ 3377933 h 3495049"/>
              <a:gd name="connsiteX10" fmla="*/ 493940 w 3855532"/>
              <a:gd name="connsiteY10" fmla="*/ 3483929 h 3495049"/>
              <a:gd name="connsiteX11" fmla="*/ 835862 w 3855532"/>
              <a:gd name="connsiteY11" fmla="*/ 3481976 h 3495049"/>
              <a:gd name="connsiteX12" fmla="*/ 1099632 w 3855532"/>
              <a:gd name="connsiteY12" fmla="*/ 3396495 h 3495049"/>
              <a:gd name="connsiteX13" fmla="*/ 1290132 w 3855532"/>
              <a:gd name="connsiteY13" fmla="*/ 3339345 h 3495049"/>
              <a:gd name="connsiteX14" fmla="*/ 1486982 w 3855532"/>
              <a:gd name="connsiteY14" fmla="*/ 3174245 h 3495049"/>
              <a:gd name="connsiteX15" fmla="*/ 1709232 w 3855532"/>
              <a:gd name="connsiteY15" fmla="*/ 2958345 h 3495049"/>
              <a:gd name="connsiteX16" fmla="*/ 1893382 w 3855532"/>
              <a:gd name="connsiteY16" fmla="*/ 2780545 h 3495049"/>
              <a:gd name="connsiteX17" fmla="*/ 2007682 w 3855532"/>
              <a:gd name="connsiteY17" fmla="*/ 2666245 h 3495049"/>
              <a:gd name="connsiteX18" fmla="*/ 2153732 w 3855532"/>
              <a:gd name="connsiteY18" fmla="*/ 2564645 h 3495049"/>
              <a:gd name="connsiteX19" fmla="*/ 2363282 w 3855532"/>
              <a:gd name="connsiteY19" fmla="*/ 2380495 h 3495049"/>
              <a:gd name="connsiteX20" fmla="*/ 2585532 w 3855532"/>
              <a:gd name="connsiteY20" fmla="*/ 2247145 h 3495049"/>
              <a:gd name="connsiteX21" fmla="*/ 2858582 w 3855532"/>
              <a:gd name="connsiteY21" fmla="*/ 2062995 h 3495049"/>
              <a:gd name="connsiteX22" fmla="*/ 3099882 w 3855532"/>
              <a:gd name="connsiteY22" fmla="*/ 1897895 h 3495049"/>
              <a:gd name="connsiteX23" fmla="*/ 3309432 w 3855532"/>
              <a:gd name="connsiteY23" fmla="*/ 1777245 h 3495049"/>
              <a:gd name="connsiteX24" fmla="*/ 3855532 w 3855532"/>
              <a:gd name="connsiteY24" fmla="*/ 1459745 h 3495049"/>
              <a:gd name="connsiteX0" fmla="*/ 1677173 w 3855532"/>
              <a:gd name="connsiteY0" fmla="*/ 0 h 3498510"/>
              <a:gd name="connsiteX1" fmla="*/ 712282 w 3855532"/>
              <a:gd name="connsiteY1" fmla="*/ 1281945 h 3498510"/>
              <a:gd name="connsiteX2" fmla="*/ 528132 w 3855532"/>
              <a:gd name="connsiteY2" fmla="*/ 1586745 h 3498510"/>
              <a:gd name="connsiteX3" fmla="*/ 363032 w 3855532"/>
              <a:gd name="connsiteY3" fmla="*/ 1808995 h 3498510"/>
              <a:gd name="connsiteX4" fmla="*/ 270322 w 3855532"/>
              <a:gd name="connsiteY4" fmla="*/ 1955045 h 3498510"/>
              <a:gd name="connsiteX5" fmla="*/ 223332 w 3855532"/>
              <a:gd name="connsiteY5" fmla="*/ 2120145 h 3498510"/>
              <a:gd name="connsiteX6" fmla="*/ 159832 w 3855532"/>
              <a:gd name="connsiteY6" fmla="*/ 2355095 h 3498510"/>
              <a:gd name="connsiteX7" fmla="*/ 37912 w 3855532"/>
              <a:gd name="connsiteY7" fmla="*/ 2625605 h 3498510"/>
              <a:gd name="connsiteX8" fmla="*/ 11242 w 3855532"/>
              <a:gd name="connsiteY8" fmla="*/ 2948185 h 3498510"/>
              <a:gd name="connsiteX9" fmla="*/ 205260 w 3855532"/>
              <a:gd name="connsiteY9" fmla="*/ 3377933 h 3498510"/>
              <a:gd name="connsiteX10" fmla="*/ 493940 w 3855532"/>
              <a:gd name="connsiteY10" fmla="*/ 3483929 h 3498510"/>
              <a:gd name="connsiteX11" fmla="*/ 835862 w 3855532"/>
              <a:gd name="connsiteY11" fmla="*/ 3481976 h 3498510"/>
              <a:gd name="connsiteX12" fmla="*/ 1290132 w 3855532"/>
              <a:gd name="connsiteY12" fmla="*/ 3339345 h 3498510"/>
              <a:gd name="connsiteX13" fmla="*/ 1486982 w 3855532"/>
              <a:gd name="connsiteY13" fmla="*/ 3174245 h 3498510"/>
              <a:gd name="connsiteX14" fmla="*/ 1709232 w 3855532"/>
              <a:gd name="connsiteY14" fmla="*/ 2958345 h 3498510"/>
              <a:gd name="connsiteX15" fmla="*/ 1893382 w 3855532"/>
              <a:gd name="connsiteY15" fmla="*/ 2780545 h 3498510"/>
              <a:gd name="connsiteX16" fmla="*/ 2007682 w 3855532"/>
              <a:gd name="connsiteY16" fmla="*/ 2666245 h 3498510"/>
              <a:gd name="connsiteX17" fmla="*/ 2153732 w 3855532"/>
              <a:gd name="connsiteY17" fmla="*/ 2564645 h 3498510"/>
              <a:gd name="connsiteX18" fmla="*/ 2363282 w 3855532"/>
              <a:gd name="connsiteY18" fmla="*/ 2380495 h 3498510"/>
              <a:gd name="connsiteX19" fmla="*/ 2585532 w 3855532"/>
              <a:gd name="connsiteY19" fmla="*/ 2247145 h 3498510"/>
              <a:gd name="connsiteX20" fmla="*/ 2858582 w 3855532"/>
              <a:gd name="connsiteY20" fmla="*/ 2062995 h 3498510"/>
              <a:gd name="connsiteX21" fmla="*/ 3099882 w 3855532"/>
              <a:gd name="connsiteY21" fmla="*/ 1897895 h 3498510"/>
              <a:gd name="connsiteX22" fmla="*/ 3309432 w 3855532"/>
              <a:gd name="connsiteY22" fmla="*/ 1777245 h 3498510"/>
              <a:gd name="connsiteX23" fmla="*/ 3855532 w 3855532"/>
              <a:gd name="connsiteY23" fmla="*/ 1459745 h 3498510"/>
              <a:gd name="connsiteX0" fmla="*/ 1677173 w 3855532"/>
              <a:gd name="connsiteY0" fmla="*/ 0 h 3498510"/>
              <a:gd name="connsiteX1" fmla="*/ 1335268 w 3855532"/>
              <a:gd name="connsiteY1" fmla="*/ 467599 h 3498510"/>
              <a:gd name="connsiteX2" fmla="*/ 712282 w 3855532"/>
              <a:gd name="connsiteY2" fmla="*/ 1281945 h 3498510"/>
              <a:gd name="connsiteX3" fmla="*/ 528132 w 3855532"/>
              <a:gd name="connsiteY3" fmla="*/ 1586745 h 3498510"/>
              <a:gd name="connsiteX4" fmla="*/ 363032 w 3855532"/>
              <a:gd name="connsiteY4" fmla="*/ 1808995 h 3498510"/>
              <a:gd name="connsiteX5" fmla="*/ 270322 w 3855532"/>
              <a:gd name="connsiteY5" fmla="*/ 1955045 h 3498510"/>
              <a:gd name="connsiteX6" fmla="*/ 223332 w 3855532"/>
              <a:gd name="connsiteY6" fmla="*/ 2120145 h 3498510"/>
              <a:gd name="connsiteX7" fmla="*/ 159832 w 3855532"/>
              <a:gd name="connsiteY7" fmla="*/ 2355095 h 3498510"/>
              <a:gd name="connsiteX8" fmla="*/ 37912 w 3855532"/>
              <a:gd name="connsiteY8" fmla="*/ 2625605 h 3498510"/>
              <a:gd name="connsiteX9" fmla="*/ 11242 w 3855532"/>
              <a:gd name="connsiteY9" fmla="*/ 2948185 h 3498510"/>
              <a:gd name="connsiteX10" fmla="*/ 205260 w 3855532"/>
              <a:gd name="connsiteY10" fmla="*/ 3377933 h 3498510"/>
              <a:gd name="connsiteX11" fmla="*/ 493940 w 3855532"/>
              <a:gd name="connsiteY11" fmla="*/ 3483929 h 3498510"/>
              <a:gd name="connsiteX12" fmla="*/ 835862 w 3855532"/>
              <a:gd name="connsiteY12" fmla="*/ 3481976 h 3498510"/>
              <a:gd name="connsiteX13" fmla="*/ 1290132 w 3855532"/>
              <a:gd name="connsiteY13" fmla="*/ 3339345 h 3498510"/>
              <a:gd name="connsiteX14" fmla="*/ 1486982 w 3855532"/>
              <a:gd name="connsiteY14" fmla="*/ 3174245 h 3498510"/>
              <a:gd name="connsiteX15" fmla="*/ 1709232 w 3855532"/>
              <a:gd name="connsiteY15" fmla="*/ 2958345 h 3498510"/>
              <a:gd name="connsiteX16" fmla="*/ 1893382 w 3855532"/>
              <a:gd name="connsiteY16" fmla="*/ 2780545 h 3498510"/>
              <a:gd name="connsiteX17" fmla="*/ 2007682 w 3855532"/>
              <a:gd name="connsiteY17" fmla="*/ 2666245 h 3498510"/>
              <a:gd name="connsiteX18" fmla="*/ 2153732 w 3855532"/>
              <a:gd name="connsiteY18" fmla="*/ 2564645 h 3498510"/>
              <a:gd name="connsiteX19" fmla="*/ 2363282 w 3855532"/>
              <a:gd name="connsiteY19" fmla="*/ 2380495 h 3498510"/>
              <a:gd name="connsiteX20" fmla="*/ 2585532 w 3855532"/>
              <a:gd name="connsiteY20" fmla="*/ 2247145 h 3498510"/>
              <a:gd name="connsiteX21" fmla="*/ 2858582 w 3855532"/>
              <a:gd name="connsiteY21" fmla="*/ 2062995 h 3498510"/>
              <a:gd name="connsiteX22" fmla="*/ 3099882 w 3855532"/>
              <a:gd name="connsiteY22" fmla="*/ 1897895 h 3498510"/>
              <a:gd name="connsiteX23" fmla="*/ 3309432 w 3855532"/>
              <a:gd name="connsiteY23" fmla="*/ 1777245 h 3498510"/>
              <a:gd name="connsiteX24" fmla="*/ 3855532 w 3855532"/>
              <a:gd name="connsiteY24" fmla="*/ 1459745 h 3498510"/>
              <a:gd name="connsiteX0" fmla="*/ 1335268 w 3855532"/>
              <a:gd name="connsiteY0" fmla="*/ 0 h 3030911"/>
              <a:gd name="connsiteX1" fmla="*/ 712282 w 3855532"/>
              <a:gd name="connsiteY1" fmla="*/ 814346 h 3030911"/>
              <a:gd name="connsiteX2" fmla="*/ 528132 w 3855532"/>
              <a:gd name="connsiteY2" fmla="*/ 1119146 h 3030911"/>
              <a:gd name="connsiteX3" fmla="*/ 363032 w 3855532"/>
              <a:gd name="connsiteY3" fmla="*/ 1341396 h 3030911"/>
              <a:gd name="connsiteX4" fmla="*/ 270322 w 3855532"/>
              <a:gd name="connsiteY4" fmla="*/ 1487446 h 3030911"/>
              <a:gd name="connsiteX5" fmla="*/ 223332 w 3855532"/>
              <a:gd name="connsiteY5" fmla="*/ 1652546 h 3030911"/>
              <a:gd name="connsiteX6" fmla="*/ 159832 w 3855532"/>
              <a:gd name="connsiteY6" fmla="*/ 1887496 h 3030911"/>
              <a:gd name="connsiteX7" fmla="*/ 37912 w 3855532"/>
              <a:gd name="connsiteY7" fmla="*/ 2158006 h 3030911"/>
              <a:gd name="connsiteX8" fmla="*/ 11242 w 3855532"/>
              <a:gd name="connsiteY8" fmla="*/ 2480586 h 3030911"/>
              <a:gd name="connsiteX9" fmla="*/ 205260 w 3855532"/>
              <a:gd name="connsiteY9" fmla="*/ 2910334 h 3030911"/>
              <a:gd name="connsiteX10" fmla="*/ 493940 w 3855532"/>
              <a:gd name="connsiteY10" fmla="*/ 3016330 h 3030911"/>
              <a:gd name="connsiteX11" fmla="*/ 835862 w 3855532"/>
              <a:gd name="connsiteY11" fmla="*/ 3014377 h 3030911"/>
              <a:gd name="connsiteX12" fmla="*/ 1290132 w 3855532"/>
              <a:gd name="connsiteY12" fmla="*/ 2871746 h 3030911"/>
              <a:gd name="connsiteX13" fmla="*/ 1486982 w 3855532"/>
              <a:gd name="connsiteY13" fmla="*/ 2706646 h 3030911"/>
              <a:gd name="connsiteX14" fmla="*/ 1709232 w 3855532"/>
              <a:gd name="connsiteY14" fmla="*/ 2490746 h 3030911"/>
              <a:gd name="connsiteX15" fmla="*/ 1893382 w 3855532"/>
              <a:gd name="connsiteY15" fmla="*/ 2312946 h 3030911"/>
              <a:gd name="connsiteX16" fmla="*/ 2007682 w 3855532"/>
              <a:gd name="connsiteY16" fmla="*/ 2198646 h 3030911"/>
              <a:gd name="connsiteX17" fmla="*/ 2153732 w 3855532"/>
              <a:gd name="connsiteY17" fmla="*/ 2097046 h 3030911"/>
              <a:gd name="connsiteX18" fmla="*/ 2363282 w 3855532"/>
              <a:gd name="connsiteY18" fmla="*/ 1912896 h 3030911"/>
              <a:gd name="connsiteX19" fmla="*/ 2585532 w 3855532"/>
              <a:gd name="connsiteY19" fmla="*/ 1779546 h 3030911"/>
              <a:gd name="connsiteX20" fmla="*/ 2858582 w 3855532"/>
              <a:gd name="connsiteY20" fmla="*/ 1595396 h 3030911"/>
              <a:gd name="connsiteX21" fmla="*/ 3099882 w 3855532"/>
              <a:gd name="connsiteY21" fmla="*/ 1430296 h 3030911"/>
              <a:gd name="connsiteX22" fmla="*/ 3309432 w 3855532"/>
              <a:gd name="connsiteY22" fmla="*/ 1309646 h 3030911"/>
              <a:gd name="connsiteX23" fmla="*/ 3855532 w 3855532"/>
              <a:gd name="connsiteY23" fmla="*/ 992146 h 3030911"/>
              <a:gd name="connsiteX0" fmla="*/ 728931 w 3872181"/>
              <a:gd name="connsiteY0" fmla="*/ 0 h 2224128"/>
              <a:gd name="connsiteX1" fmla="*/ 544781 w 3872181"/>
              <a:gd name="connsiteY1" fmla="*/ 304800 h 2224128"/>
              <a:gd name="connsiteX2" fmla="*/ 379681 w 3872181"/>
              <a:gd name="connsiteY2" fmla="*/ 527050 h 2224128"/>
              <a:gd name="connsiteX3" fmla="*/ 286971 w 3872181"/>
              <a:gd name="connsiteY3" fmla="*/ 673100 h 2224128"/>
              <a:gd name="connsiteX4" fmla="*/ 239981 w 3872181"/>
              <a:gd name="connsiteY4" fmla="*/ 838200 h 2224128"/>
              <a:gd name="connsiteX5" fmla="*/ 176481 w 3872181"/>
              <a:gd name="connsiteY5" fmla="*/ 1073150 h 2224128"/>
              <a:gd name="connsiteX6" fmla="*/ 54561 w 3872181"/>
              <a:gd name="connsiteY6" fmla="*/ 1343660 h 2224128"/>
              <a:gd name="connsiteX7" fmla="*/ 27891 w 3872181"/>
              <a:gd name="connsiteY7" fmla="*/ 1666240 h 2224128"/>
              <a:gd name="connsiteX8" fmla="*/ 221909 w 3872181"/>
              <a:gd name="connsiteY8" fmla="*/ 2095988 h 2224128"/>
              <a:gd name="connsiteX9" fmla="*/ 510589 w 3872181"/>
              <a:gd name="connsiteY9" fmla="*/ 2201984 h 2224128"/>
              <a:gd name="connsiteX10" fmla="*/ 852511 w 3872181"/>
              <a:gd name="connsiteY10" fmla="*/ 2200031 h 2224128"/>
              <a:gd name="connsiteX11" fmla="*/ 1306781 w 3872181"/>
              <a:gd name="connsiteY11" fmla="*/ 2057400 h 2224128"/>
              <a:gd name="connsiteX12" fmla="*/ 1503631 w 3872181"/>
              <a:gd name="connsiteY12" fmla="*/ 1892300 h 2224128"/>
              <a:gd name="connsiteX13" fmla="*/ 1725881 w 3872181"/>
              <a:gd name="connsiteY13" fmla="*/ 1676400 h 2224128"/>
              <a:gd name="connsiteX14" fmla="*/ 1910031 w 3872181"/>
              <a:gd name="connsiteY14" fmla="*/ 1498600 h 2224128"/>
              <a:gd name="connsiteX15" fmla="*/ 2024331 w 3872181"/>
              <a:gd name="connsiteY15" fmla="*/ 1384300 h 2224128"/>
              <a:gd name="connsiteX16" fmla="*/ 2170381 w 3872181"/>
              <a:gd name="connsiteY16" fmla="*/ 1282700 h 2224128"/>
              <a:gd name="connsiteX17" fmla="*/ 2379931 w 3872181"/>
              <a:gd name="connsiteY17" fmla="*/ 1098550 h 2224128"/>
              <a:gd name="connsiteX18" fmla="*/ 2602181 w 3872181"/>
              <a:gd name="connsiteY18" fmla="*/ 965200 h 2224128"/>
              <a:gd name="connsiteX19" fmla="*/ 2875231 w 3872181"/>
              <a:gd name="connsiteY19" fmla="*/ 781050 h 2224128"/>
              <a:gd name="connsiteX20" fmla="*/ 3116531 w 3872181"/>
              <a:gd name="connsiteY20" fmla="*/ 615950 h 2224128"/>
              <a:gd name="connsiteX21" fmla="*/ 3326081 w 3872181"/>
              <a:gd name="connsiteY21" fmla="*/ 495300 h 2224128"/>
              <a:gd name="connsiteX22" fmla="*/ 3872181 w 3872181"/>
              <a:gd name="connsiteY22" fmla="*/ 177800 h 2224128"/>
              <a:gd name="connsiteX0" fmla="*/ 714226 w 3857476"/>
              <a:gd name="connsiteY0" fmla="*/ 0 h 2301995"/>
              <a:gd name="connsiteX1" fmla="*/ 530076 w 3857476"/>
              <a:gd name="connsiteY1" fmla="*/ 304800 h 2301995"/>
              <a:gd name="connsiteX2" fmla="*/ 364976 w 3857476"/>
              <a:gd name="connsiteY2" fmla="*/ 527050 h 2301995"/>
              <a:gd name="connsiteX3" fmla="*/ 272266 w 3857476"/>
              <a:gd name="connsiteY3" fmla="*/ 673100 h 2301995"/>
              <a:gd name="connsiteX4" fmla="*/ 225276 w 3857476"/>
              <a:gd name="connsiteY4" fmla="*/ 838200 h 2301995"/>
              <a:gd name="connsiteX5" fmla="*/ 161776 w 3857476"/>
              <a:gd name="connsiteY5" fmla="*/ 1073150 h 2301995"/>
              <a:gd name="connsiteX6" fmla="*/ 39856 w 3857476"/>
              <a:gd name="connsiteY6" fmla="*/ 1343660 h 2301995"/>
              <a:gd name="connsiteX7" fmla="*/ 13186 w 3857476"/>
              <a:gd name="connsiteY7" fmla="*/ 1666240 h 2301995"/>
              <a:gd name="connsiteX8" fmla="*/ 118972 w 3857476"/>
              <a:gd name="connsiteY8" fmla="*/ 2228335 h 2301995"/>
              <a:gd name="connsiteX9" fmla="*/ 495884 w 3857476"/>
              <a:gd name="connsiteY9" fmla="*/ 2201984 h 2301995"/>
              <a:gd name="connsiteX10" fmla="*/ 837806 w 3857476"/>
              <a:gd name="connsiteY10" fmla="*/ 2200031 h 2301995"/>
              <a:gd name="connsiteX11" fmla="*/ 1292076 w 3857476"/>
              <a:gd name="connsiteY11" fmla="*/ 2057400 h 2301995"/>
              <a:gd name="connsiteX12" fmla="*/ 1488926 w 3857476"/>
              <a:gd name="connsiteY12" fmla="*/ 1892300 h 2301995"/>
              <a:gd name="connsiteX13" fmla="*/ 1711176 w 3857476"/>
              <a:gd name="connsiteY13" fmla="*/ 1676400 h 2301995"/>
              <a:gd name="connsiteX14" fmla="*/ 1895326 w 3857476"/>
              <a:gd name="connsiteY14" fmla="*/ 1498600 h 2301995"/>
              <a:gd name="connsiteX15" fmla="*/ 2009626 w 3857476"/>
              <a:gd name="connsiteY15" fmla="*/ 1384300 h 2301995"/>
              <a:gd name="connsiteX16" fmla="*/ 2155676 w 3857476"/>
              <a:gd name="connsiteY16" fmla="*/ 1282700 h 2301995"/>
              <a:gd name="connsiteX17" fmla="*/ 2365226 w 3857476"/>
              <a:gd name="connsiteY17" fmla="*/ 1098550 h 2301995"/>
              <a:gd name="connsiteX18" fmla="*/ 2587476 w 3857476"/>
              <a:gd name="connsiteY18" fmla="*/ 965200 h 2301995"/>
              <a:gd name="connsiteX19" fmla="*/ 2860526 w 3857476"/>
              <a:gd name="connsiteY19" fmla="*/ 781050 h 2301995"/>
              <a:gd name="connsiteX20" fmla="*/ 3101826 w 3857476"/>
              <a:gd name="connsiteY20" fmla="*/ 615950 h 2301995"/>
              <a:gd name="connsiteX21" fmla="*/ 3311376 w 3857476"/>
              <a:gd name="connsiteY21" fmla="*/ 495300 h 2301995"/>
              <a:gd name="connsiteX22" fmla="*/ 3857476 w 3857476"/>
              <a:gd name="connsiteY22" fmla="*/ 177800 h 2301995"/>
              <a:gd name="connsiteX0" fmla="*/ 714226 w 3857476"/>
              <a:gd name="connsiteY0" fmla="*/ 0 h 2325993"/>
              <a:gd name="connsiteX1" fmla="*/ 530076 w 3857476"/>
              <a:gd name="connsiteY1" fmla="*/ 304800 h 2325993"/>
              <a:gd name="connsiteX2" fmla="*/ 364976 w 3857476"/>
              <a:gd name="connsiteY2" fmla="*/ 527050 h 2325993"/>
              <a:gd name="connsiteX3" fmla="*/ 272266 w 3857476"/>
              <a:gd name="connsiteY3" fmla="*/ 673100 h 2325993"/>
              <a:gd name="connsiteX4" fmla="*/ 225276 w 3857476"/>
              <a:gd name="connsiteY4" fmla="*/ 838200 h 2325993"/>
              <a:gd name="connsiteX5" fmla="*/ 161776 w 3857476"/>
              <a:gd name="connsiteY5" fmla="*/ 1073150 h 2325993"/>
              <a:gd name="connsiteX6" fmla="*/ 39856 w 3857476"/>
              <a:gd name="connsiteY6" fmla="*/ 1343660 h 2325993"/>
              <a:gd name="connsiteX7" fmla="*/ 13186 w 3857476"/>
              <a:gd name="connsiteY7" fmla="*/ 1666240 h 2325993"/>
              <a:gd name="connsiteX8" fmla="*/ 118972 w 3857476"/>
              <a:gd name="connsiteY8" fmla="*/ 2228335 h 2325993"/>
              <a:gd name="connsiteX9" fmla="*/ 487582 w 3857476"/>
              <a:gd name="connsiteY9" fmla="*/ 2252186 h 2325993"/>
              <a:gd name="connsiteX10" fmla="*/ 837806 w 3857476"/>
              <a:gd name="connsiteY10" fmla="*/ 2200031 h 2325993"/>
              <a:gd name="connsiteX11" fmla="*/ 1292076 w 3857476"/>
              <a:gd name="connsiteY11" fmla="*/ 2057400 h 2325993"/>
              <a:gd name="connsiteX12" fmla="*/ 1488926 w 3857476"/>
              <a:gd name="connsiteY12" fmla="*/ 1892300 h 2325993"/>
              <a:gd name="connsiteX13" fmla="*/ 1711176 w 3857476"/>
              <a:gd name="connsiteY13" fmla="*/ 1676400 h 2325993"/>
              <a:gd name="connsiteX14" fmla="*/ 1895326 w 3857476"/>
              <a:gd name="connsiteY14" fmla="*/ 1498600 h 2325993"/>
              <a:gd name="connsiteX15" fmla="*/ 2009626 w 3857476"/>
              <a:gd name="connsiteY15" fmla="*/ 1384300 h 2325993"/>
              <a:gd name="connsiteX16" fmla="*/ 2155676 w 3857476"/>
              <a:gd name="connsiteY16" fmla="*/ 1282700 h 2325993"/>
              <a:gd name="connsiteX17" fmla="*/ 2365226 w 3857476"/>
              <a:gd name="connsiteY17" fmla="*/ 1098550 h 2325993"/>
              <a:gd name="connsiteX18" fmla="*/ 2587476 w 3857476"/>
              <a:gd name="connsiteY18" fmla="*/ 965200 h 2325993"/>
              <a:gd name="connsiteX19" fmla="*/ 2860526 w 3857476"/>
              <a:gd name="connsiteY19" fmla="*/ 781050 h 2325993"/>
              <a:gd name="connsiteX20" fmla="*/ 3101826 w 3857476"/>
              <a:gd name="connsiteY20" fmla="*/ 615950 h 2325993"/>
              <a:gd name="connsiteX21" fmla="*/ 3311376 w 3857476"/>
              <a:gd name="connsiteY21" fmla="*/ 495300 h 2325993"/>
              <a:gd name="connsiteX22" fmla="*/ 3857476 w 3857476"/>
              <a:gd name="connsiteY22" fmla="*/ 177800 h 2325993"/>
              <a:gd name="connsiteX0" fmla="*/ 714226 w 3857476"/>
              <a:gd name="connsiteY0" fmla="*/ 0 h 2325993"/>
              <a:gd name="connsiteX1" fmla="*/ 530076 w 3857476"/>
              <a:gd name="connsiteY1" fmla="*/ 304800 h 2325993"/>
              <a:gd name="connsiteX2" fmla="*/ 364976 w 3857476"/>
              <a:gd name="connsiteY2" fmla="*/ 527050 h 2325993"/>
              <a:gd name="connsiteX3" fmla="*/ 272266 w 3857476"/>
              <a:gd name="connsiteY3" fmla="*/ 673100 h 2325993"/>
              <a:gd name="connsiteX4" fmla="*/ 225276 w 3857476"/>
              <a:gd name="connsiteY4" fmla="*/ 838200 h 2325993"/>
              <a:gd name="connsiteX5" fmla="*/ 161776 w 3857476"/>
              <a:gd name="connsiteY5" fmla="*/ 1073150 h 2325993"/>
              <a:gd name="connsiteX6" fmla="*/ 39856 w 3857476"/>
              <a:gd name="connsiteY6" fmla="*/ 1343660 h 2325993"/>
              <a:gd name="connsiteX7" fmla="*/ 13186 w 3857476"/>
              <a:gd name="connsiteY7" fmla="*/ 1666240 h 2325993"/>
              <a:gd name="connsiteX8" fmla="*/ 118972 w 3857476"/>
              <a:gd name="connsiteY8" fmla="*/ 2228335 h 2325993"/>
              <a:gd name="connsiteX9" fmla="*/ 559020 w 3857476"/>
              <a:gd name="connsiteY9" fmla="*/ 2252186 h 2325993"/>
              <a:gd name="connsiteX10" fmla="*/ 837806 w 3857476"/>
              <a:gd name="connsiteY10" fmla="*/ 2200031 h 2325993"/>
              <a:gd name="connsiteX11" fmla="*/ 1292076 w 3857476"/>
              <a:gd name="connsiteY11" fmla="*/ 2057400 h 2325993"/>
              <a:gd name="connsiteX12" fmla="*/ 1488926 w 3857476"/>
              <a:gd name="connsiteY12" fmla="*/ 1892300 h 2325993"/>
              <a:gd name="connsiteX13" fmla="*/ 1711176 w 3857476"/>
              <a:gd name="connsiteY13" fmla="*/ 1676400 h 2325993"/>
              <a:gd name="connsiteX14" fmla="*/ 1895326 w 3857476"/>
              <a:gd name="connsiteY14" fmla="*/ 1498600 h 2325993"/>
              <a:gd name="connsiteX15" fmla="*/ 2009626 w 3857476"/>
              <a:gd name="connsiteY15" fmla="*/ 1384300 h 2325993"/>
              <a:gd name="connsiteX16" fmla="*/ 2155676 w 3857476"/>
              <a:gd name="connsiteY16" fmla="*/ 1282700 h 2325993"/>
              <a:gd name="connsiteX17" fmla="*/ 2365226 w 3857476"/>
              <a:gd name="connsiteY17" fmla="*/ 1098550 h 2325993"/>
              <a:gd name="connsiteX18" fmla="*/ 2587476 w 3857476"/>
              <a:gd name="connsiteY18" fmla="*/ 965200 h 2325993"/>
              <a:gd name="connsiteX19" fmla="*/ 2860526 w 3857476"/>
              <a:gd name="connsiteY19" fmla="*/ 781050 h 2325993"/>
              <a:gd name="connsiteX20" fmla="*/ 3101826 w 3857476"/>
              <a:gd name="connsiteY20" fmla="*/ 615950 h 2325993"/>
              <a:gd name="connsiteX21" fmla="*/ 3311376 w 3857476"/>
              <a:gd name="connsiteY21" fmla="*/ 495300 h 2325993"/>
              <a:gd name="connsiteX22" fmla="*/ 3857476 w 3857476"/>
              <a:gd name="connsiteY22" fmla="*/ 177800 h 2325993"/>
              <a:gd name="connsiteX0" fmla="*/ 716129 w 3859379"/>
              <a:gd name="connsiteY0" fmla="*/ 0 h 2349844"/>
              <a:gd name="connsiteX1" fmla="*/ 531979 w 3859379"/>
              <a:gd name="connsiteY1" fmla="*/ 304800 h 2349844"/>
              <a:gd name="connsiteX2" fmla="*/ 366879 w 3859379"/>
              <a:gd name="connsiteY2" fmla="*/ 527050 h 2349844"/>
              <a:gd name="connsiteX3" fmla="*/ 274169 w 3859379"/>
              <a:gd name="connsiteY3" fmla="*/ 673100 h 2349844"/>
              <a:gd name="connsiteX4" fmla="*/ 227179 w 3859379"/>
              <a:gd name="connsiteY4" fmla="*/ 838200 h 2349844"/>
              <a:gd name="connsiteX5" fmla="*/ 163679 w 3859379"/>
              <a:gd name="connsiteY5" fmla="*/ 1073150 h 2349844"/>
              <a:gd name="connsiteX6" fmla="*/ 41759 w 3859379"/>
              <a:gd name="connsiteY6" fmla="*/ 1343660 h 2349844"/>
              <a:gd name="connsiteX7" fmla="*/ 15089 w 3859379"/>
              <a:gd name="connsiteY7" fmla="*/ 1666240 h 2349844"/>
              <a:gd name="connsiteX8" fmla="*/ 132295 w 3859379"/>
              <a:gd name="connsiteY8" fmla="*/ 2252186 h 2349844"/>
              <a:gd name="connsiteX9" fmla="*/ 560923 w 3859379"/>
              <a:gd name="connsiteY9" fmla="*/ 2252186 h 2349844"/>
              <a:gd name="connsiteX10" fmla="*/ 839709 w 3859379"/>
              <a:gd name="connsiteY10" fmla="*/ 2200031 h 2349844"/>
              <a:gd name="connsiteX11" fmla="*/ 1293979 w 3859379"/>
              <a:gd name="connsiteY11" fmla="*/ 2057400 h 2349844"/>
              <a:gd name="connsiteX12" fmla="*/ 1490829 w 3859379"/>
              <a:gd name="connsiteY12" fmla="*/ 1892300 h 2349844"/>
              <a:gd name="connsiteX13" fmla="*/ 1713079 w 3859379"/>
              <a:gd name="connsiteY13" fmla="*/ 1676400 h 2349844"/>
              <a:gd name="connsiteX14" fmla="*/ 1897229 w 3859379"/>
              <a:gd name="connsiteY14" fmla="*/ 1498600 h 2349844"/>
              <a:gd name="connsiteX15" fmla="*/ 2011529 w 3859379"/>
              <a:gd name="connsiteY15" fmla="*/ 1384300 h 2349844"/>
              <a:gd name="connsiteX16" fmla="*/ 2157579 w 3859379"/>
              <a:gd name="connsiteY16" fmla="*/ 1282700 h 2349844"/>
              <a:gd name="connsiteX17" fmla="*/ 2367129 w 3859379"/>
              <a:gd name="connsiteY17" fmla="*/ 1098550 h 2349844"/>
              <a:gd name="connsiteX18" fmla="*/ 2589379 w 3859379"/>
              <a:gd name="connsiteY18" fmla="*/ 965200 h 2349844"/>
              <a:gd name="connsiteX19" fmla="*/ 2862429 w 3859379"/>
              <a:gd name="connsiteY19" fmla="*/ 781050 h 2349844"/>
              <a:gd name="connsiteX20" fmla="*/ 3103729 w 3859379"/>
              <a:gd name="connsiteY20" fmla="*/ 615950 h 2349844"/>
              <a:gd name="connsiteX21" fmla="*/ 3313279 w 3859379"/>
              <a:gd name="connsiteY21" fmla="*/ 495300 h 2349844"/>
              <a:gd name="connsiteX22" fmla="*/ 3859379 w 3859379"/>
              <a:gd name="connsiteY22" fmla="*/ 177800 h 2349844"/>
              <a:gd name="connsiteX0" fmla="*/ 716129 w 3859379"/>
              <a:gd name="connsiteY0" fmla="*/ 0 h 2346079"/>
              <a:gd name="connsiteX1" fmla="*/ 531979 w 3859379"/>
              <a:gd name="connsiteY1" fmla="*/ 304800 h 2346079"/>
              <a:gd name="connsiteX2" fmla="*/ 366879 w 3859379"/>
              <a:gd name="connsiteY2" fmla="*/ 527050 h 2346079"/>
              <a:gd name="connsiteX3" fmla="*/ 274169 w 3859379"/>
              <a:gd name="connsiteY3" fmla="*/ 673100 h 2346079"/>
              <a:gd name="connsiteX4" fmla="*/ 227179 w 3859379"/>
              <a:gd name="connsiteY4" fmla="*/ 838200 h 2346079"/>
              <a:gd name="connsiteX5" fmla="*/ 163679 w 3859379"/>
              <a:gd name="connsiteY5" fmla="*/ 1073150 h 2346079"/>
              <a:gd name="connsiteX6" fmla="*/ 41759 w 3859379"/>
              <a:gd name="connsiteY6" fmla="*/ 1343660 h 2346079"/>
              <a:gd name="connsiteX7" fmla="*/ 15089 w 3859379"/>
              <a:gd name="connsiteY7" fmla="*/ 1666240 h 2346079"/>
              <a:gd name="connsiteX8" fmla="*/ 132295 w 3859379"/>
              <a:gd name="connsiteY8" fmla="*/ 2252186 h 2346079"/>
              <a:gd name="connsiteX9" fmla="*/ 560923 w 3859379"/>
              <a:gd name="connsiteY9" fmla="*/ 2252186 h 2346079"/>
              <a:gd name="connsiteX10" fmla="*/ 839709 w 3859379"/>
              <a:gd name="connsiteY10" fmla="*/ 2200031 h 2346079"/>
              <a:gd name="connsiteX11" fmla="*/ 1293979 w 3859379"/>
              <a:gd name="connsiteY11" fmla="*/ 2057400 h 2346079"/>
              <a:gd name="connsiteX12" fmla="*/ 1490829 w 3859379"/>
              <a:gd name="connsiteY12" fmla="*/ 1892300 h 2346079"/>
              <a:gd name="connsiteX13" fmla="*/ 1713079 w 3859379"/>
              <a:gd name="connsiteY13" fmla="*/ 1676400 h 2346079"/>
              <a:gd name="connsiteX14" fmla="*/ 1897229 w 3859379"/>
              <a:gd name="connsiteY14" fmla="*/ 1498600 h 2346079"/>
              <a:gd name="connsiteX15" fmla="*/ 2011529 w 3859379"/>
              <a:gd name="connsiteY15" fmla="*/ 1384300 h 2346079"/>
              <a:gd name="connsiteX16" fmla="*/ 2157579 w 3859379"/>
              <a:gd name="connsiteY16" fmla="*/ 1282700 h 2346079"/>
              <a:gd name="connsiteX17" fmla="*/ 2367129 w 3859379"/>
              <a:gd name="connsiteY17" fmla="*/ 1098550 h 2346079"/>
              <a:gd name="connsiteX18" fmla="*/ 2589379 w 3859379"/>
              <a:gd name="connsiteY18" fmla="*/ 965200 h 2346079"/>
              <a:gd name="connsiteX19" fmla="*/ 2862429 w 3859379"/>
              <a:gd name="connsiteY19" fmla="*/ 781050 h 2346079"/>
              <a:gd name="connsiteX20" fmla="*/ 3103729 w 3859379"/>
              <a:gd name="connsiteY20" fmla="*/ 615950 h 2346079"/>
              <a:gd name="connsiteX21" fmla="*/ 3313279 w 3859379"/>
              <a:gd name="connsiteY21" fmla="*/ 495300 h 2346079"/>
              <a:gd name="connsiteX22" fmla="*/ 3859379 w 3859379"/>
              <a:gd name="connsiteY22" fmla="*/ 177800 h 2346079"/>
              <a:gd name="connsiteX0" fmla="*/ 716129 w 3859379"/>
              <a:gd name="connsiteY0" fmla="*/ 0 h 2346079"/>
              <a:gd name="connsiteX1" fmla="*/ 531979 w 3859379"/>
              <a:gd name="connsiteY1" fmla="*/ 304800 h 2346079"/>
              <a:gd name="connsiteX2" fmla="*/ 366879 w 3859379"/>
              <a:gd name="connsiteY2" fmla="*/ 527050 h 2346079"/>
              <a:gd name="connsiteX3" fmla="*/ 274169 w 3859379"/>
              <a:gd name="connsiteY3" fmla="*/ 673100 h 2346079"/>
              <a:gd name="connsiteX4" fmla="*/ 227179 w 3859379"/>
              <a:gd name="connsiteY4" fmla="*/ 838200 h 2346079"/>
              <a:gd name="connsiteX5" fmla="*/ 163679 w 3859379"/>
              <a:gd name="connsiteY5" fmla="*/ 1073150 h 2346079"/>
              <a:gd name="connsiteX6" fmla="*/ 41759 w 3859379"/>
              <a:gd name="connsiteY6" fmla="*/ 1343660 h 2346079"/>
              <a:gd name="connsiteX7" fmla="*/ 15089 w 3859379"/>
              <a:gd name="connsiteY7" fmla="*/ 1666240 h 2346079"/>
              <a:gd name="connsiteX8" fmla="*/ 132295 w 3859379"/>
              <a:gd name="connsiteY8" fmla="*/ 2252186 h 2346079"/>
              <a:gd name="connsiteX9" fmla="*/ 560923 w 3859379"/>
              <a:gd name="connsiteY9" fmla="*/ 2252186 h 2346079"/>
              <a:gd name="connsiteX10" fmla="*/ 839709 w 3859379"/>
              <a:gd name="connsiteY10" fmla="*/ 2200031 h 2346079"/>
              <a:gd name="connsiteX11" fmla="*/ 1275304 w 3859379"/>
              <a:gd name="connsiteY11" fmla="*/ 2037872 h 2346079"/>
              <a:gd name="connsiteX12" fmla="*/ 1490829 w 3859379"/>
              <a:gd name="connsiteY12" fmla="*/ 1892300 h 2346079"/>
              <a:gd name="connsiteX13" fmla="*/ 1713079 w 3859379"/>
              <a:gd name="connsiteY13" fmla="*/ 1676400 h 2346079"/>
              <a:gd name="connsiteX14" fmla="*/ 1897229 w 3859379"/>
              <a:gd name="connsiteY14" fmla="*/ 1498600 h 2346079"/>
              <a:gd name="connsiteX15" fmla="*/ 2011529 w 3859379"/>
              <a:gd name="connsiteY15" fmla="*/ 1384300 h 2346079"/>
              <a:gd name="connsiteX16" fmla="*/ 2157579 w 3859379"/>
              <a:gd name="connsiteY16" fmla="*/ 1282700 h 2346079"/>
              <a:gd name="connsiteX17" fmla="*/ 2367129 w 3859379"/>
              <a:gd name="connsiteY17" fmla="*/ 1098550 h 2346079"/>
              <a:gd name="connsiteX18" fmla="*/ 2589379 w 3859379"/>
              <a:gd name="connsiteY18" fmla="*/ 965200 h 2346079"/>
              <a:gd name="connsiteX19" fmla="*/ 2862429 w 3859379"/>
              <a:gd name="connsiteY19" fmla="*/ 781050 h 2346079"/>
              <a:gd name="connsiteX20" fmla="*/ 3103729 w 3859379"/>
              <a:gd name="connsiteY20" fmla="*/ 615950 h 2346079"/>
              <a:gd name="connsiteX21" fmla="*/ 3313279 w 3859379"/>
              <a:gd name="connsiteY21" fmla="*/ 495300 h 2346079"/>
              <a:gd name="connsiteX22" fmla="*/ 3859379 w 3859379"/>
              <a:gd name="connsiteY22" fmla="*/ 177800 h 2346079"/>
              <a:gd name="connsiteX0" fmla="*/ 716129 w 3859379"/>
              <a:gd name="connsiteY0" fmla="*/ 0 h 2346079"/>
              <a:gd name="connsiteX1" fmla="*/ 531979 w 3859379"/>
              <a:gd name="connsiteY1" fmla="*/ 304800 h 2346079"/>
              <a:gd name="connsiteX2" fmla="*/ 366879 w 3859379"/>
              <a:gd name="connsiteY2" fmla="*/ 527050 h 2346079"/>
              <a:gd name="connsiteX3" fmla="*/ 274169 w 3859379"/>
              <a:gd name="connsiteY3" fmla="*/ 673100 h 2346079"/>
              <a:gd name="connsiteX4" fmla="*/ 227179 w 3859379"/>
              <a:gd name="connsiteY4" fmla="*/ 838200 h 2346079"/>
              <a:gd name="connsiteX5" fmla="*/ 163679 w 3859379"/>
              <a:gd name="connsiteY5" fmla="*/ 1073150 h 2346079"/>
              <a:gd name="connsiteX6" fmla="*/ 41759 w 3859379"/>
              <a:gd name="connsiteY6" fmla="*/ 1343660 h 2346079"/>
              <a:gd name="connsiteX7" fmla="*/ 15089 w 3859379"/>
              <a:gd name="connsiteY7" fmla="*/ 1666240 h 2346079"/>
              <a:gd name="connsiteX8" fmla="*/ 132295 w 3859379"/>
              <a:gd name="connsiteY8" fmla="*/ 2252186 h 2346079"/>
              <a:gd name="connsiteX9" fmla="*/ 560923 w 3859379"/>
              <a:gd name="connsiteY9" fmla="*/ 2252186 h 2346079"/>
              <a:gd name="connsiteX10" fmla="*/ 839709 w 3859379"/>
              <a:gd name="connsiteY10" fmla="*/ 2200031 h 2346079"/>
              <a:gd name="connsiteX11" fmla="*/ 1275304 w 3859379"/>
              <a:gd name="connsiteY11" fmla="*/ 2037872 h 2346079"/>
              <a:gd name="connsiteX12" fmla="*/ 1490829 w 3859379"/>
              <a:gd name="connsiteY12" fmla="*/ 1892300 h 2346079"/>
              <a:gd name="connsiteX13" fmla="*/ 1713079 w 3859379"/>
              <a:gd name="connsiteY13" fmla="*/ 1676400 h 2346079"/>
              <a:gd name="connsiteX14" fmla="*/ 1897229 w 3859379"/>
              <a:gd name="connsiteY14" fmla="*/ 1498600 h 2346079"/>
              <a:gd name="connsiteX15" fmla="*/ 2011529 w 3859379"/>
              <a:gd name="connsiteY15" fmla="*/ 1384300 h 2346079"/>
              <a:gd name="connsiteX16" fmla="*/ 2157579 w 3859379"/>
              <a:gd name="connsiteY16" fmla="*/ 1282700 h 2346079"/>
              <a:gd name="connsiteX17" fmla="*/ 2367129 w 3859379"/>
              <a:gd name="connsiteY17" fmla="*/ 1098550 h 2346079"/>
              <a:gd name="connsiteX18" fmla="*/ 2589379 w 3859379"/>
              <a:gd name="connsiteY18" fmla="*/ 965200 h 2346079"/>
              <a:gd name="connsiteX19" fmla="*/ 2862429 w 3859379"/>
              <a:gd name="connsiteY19" fmla="*/ 781050 h 2346079"/>
              <a:gd name="connsiteX20" fmla="*/ 3103729 w 3859379"/>
              <a:gd name="connsiteY20" fmla="*/ 615950 h 2346079"/>
              <a:gd name="connsiteX21" fmla="*/ 3313279 w 3859379"/>
              <a:gd name="connsiteY21" fmla="*/ 495300 h 2346079"/>
              <a:gd name="connsiteX22" fmla="*/ 3859379 w 3859379"/>
              <a:gd name="connsiteY22" fmla="*/ 177800 h 2346079"/>
              <a:gd name="connsiteX0" fmla="*/ 716129 w 3859379"/>
              <a:gd name="connsiteY0" fmla="*/ 0 h 2346079"/>
              <a:gd name="connsiteX1" fmla="*/ 531979 w 3859379"/>
              <a:gd name="connsiteY1" fmla="*/ 304800 h 2346079"/>
              <a:gd name="connsiteX2" fmla="*/ 366879 w 3859379"/>
              <a:gd name="connsiteY2" fmla="*/ 527050 h 2346079"/>
              <a:gd name="connsiteX3" fmla="*/ 274169 w 3859379"/>
              <a:gd name="connsiteY3" fmla="*/ 673100 h 2346079"/>
              <a:gd name="connsiteX4" fmla="*/ 227179 w 3859379"/>
              <a:gd name="connsiteY4" fmla="*/ 838200 h 2346079"/>
              <a:gd name="connsiteX5" fmla="*/ 163679 w 3859379"/>
              <a:gd name="connsiteY5" fmla="*/ 1073150 h 2346079"/>
              <a:gd name="connsiteX6" fmla="*/ 41759 w 3859379"/>
              <a:gd name="connsiteY6" fmla="*/ 1343660 h 2346079"/>
              <a:gd name="connsiteX7" fmla="*/ 15089 w 3859379"/>
              <a:gd name="connsiteY7" fmla="*/ 1666240 h 2346079"/>
              <a:gd name="connsiteX8" fmla="*/ 132295 w 3859379"/>
              <a:gd name="connsiteY8" fmla="*/ 2252186 h 2346079"/>
              <a:gd name="connsiteX9" fmla="*/ 560923 w 3859379"/>
              <a:gd name="connsiteY9" fmla="*/ 2252186 h 2346079"/>
              <a:gd name="connsiteX10" fmla="*/ 839709 w 3859379"/>
              <a:gd name="connsiteY10" fmla="*/ 2200031 h 2346079"/>
              <a:gd name="connsiteX11" fmla="*/ 1490829 w 3859379"/>
              <a:gd name="connsiteY11" fmla="*/ 1892300 h 2346079"/>
              <a:gd name="connsiteX12" fmla="*/ 1713079 w 3859379"/>
              <a:gd name="connsiteY12" fmla="*/ 1676400 h 2346079"/>
              <a:gd name="connsiteX13" fmla="*/ 1897229 w 3859379"/>
              <a:gd name="connsiteY13" fmla="*/ 1498600 h 2346079"/>
              <a:gd name="connsiteX14" fmla="*/ 2011529 w 3859379"/>
              <a:gd name="connsiteY14" fmla="*/ 1384300 h 2346079"/>
              <a:gd name="connsiteX15" fmla="*/ 2157579 w 3859379"/>
              <a:gd name="connsiteY15" fmla="*/ 1282700 h 2346079"/>
              <a:gd name="connsiteX16" fmla="*/ 2367129 w 3859379"/>
              <a:gd name="connsiteY16" fmla="*/ 1098550 h 2346079"/>
              <a:gd name="connsiteX17" fmla="*/ 2589379 w 3859379"/>
              <a:gd name="connsiteY17" fmla="*/ 965200 h 2346079"/>
              <a:gd name="connsiteX18" fmla="*/ 2862429 w 3859379"/>
              <a:gd name="connsiteY18" fmla="*/ 781050 h 2346079"/>
              <a:gd name="connsiteX19" fmla="*/ 3103729 w 3859379"/>
              <a:gd name="connsiteY19" fmla="*/ 615950 h 2346079"/>
              <a:gd name="connsiteX20" fmla="*/ 3313279 w 3859379"/>
              <a:gd name="connsiteY20" fmla="*/ 495300 h 2346079"/>
              <a:gd name="connsiteX21" fmla="*/ 3859379 w 3859379"/>
              <a:gd name="connsiteY21" fmla="*/ 177800 h 2346079"/>
              <a:gd name="connsiteX0" fmla="*/ 716129 w 3859379"/>
              <a:gd name="connsiteY0" fmla="*/ 0 h 2346079"/>
              <a:gd name="connsiteX1" fmla="*/ 531979 w 3859379"/>
              <a:gd name="connsiteY1" fmla="*/ 304800 h 2346079"/>
              <a:gd name="connsiteX2" fmla="*/ 366879 w 3859379"/>
              <a:gd name="connsiteY2" fmla="*/ 527050 h 2346079"/>
              <a:gd name="connsiteX3" fmla="*/ 274169 w 3859379"/>
              <a:gd name="connsiteY3" fmla="*/ 673100 h 2346079"/>
              <a:gd name="connsiteX4" fmla="*/ 227179 w 3859379"/>
              <a:gd name="connsiteY4" fmla="*/ 838200 h 2346079"/>
              <a:gd name="connsiteX5" fmla="*/ 163679 w 3859379"/>
              <a:gd name="connsiteY5" fmla="*/ 1073150 h 2346079"/>
              <a:gd name="connsiteX6" fmla="*/ 41759 w 3859379"/>
              <a:gd name="connsiteY6" fmla="*/ 1343660 h 2346079"/>
              <a:gd name="connsiteX7" fmla="*/ 15089 w 3859379"/>
              <a:gd name="connsiteY7" fmla="*/ 1666240 h 2346079"/>
              <a:gd name="connsiteX8" fmla="*/ 132295 w 3859379"/>
              <a:gd name="connsiteY8" fmla="*/ 2252186 h 2346079"/>
              <a:gd name="connsiteX9" fmla="*/ 560923 w 3859379"/>
              <a:gd name="connsiteY9" fmla="*/ 2252186 h 2346079"/>
              <a:gd name="connsiteX10" fmla="*/ 839709 w 3859379"/>
              <a:gd name="connsiteY10" fmla="*/ 2200031 h 2346079"/>
              <a:gd name="connsiteX11" fmla="*/ 1490829 w 3859379"/>
              <a:gd name="connsiteY11" fmla="*/ 1892300 h 2346079"/>
              <a:gd name="connsiteX12" fmla="*/ 1713079 w 3859379"/>
              <a:gd name="connsiteY12" fmla="*/ 1676400 h 2346079"/>
              <a:gd name="connsiteX13" fmla="*/ 1897229 w 3859379"/>
              <a:gd name="connsiteY13" fmla="*/ 1498600 h 2346079"/>
              <a:gd name="connsiteX14" fmla="*/ 2011529 w 3859379"/>
              <a:gd name="connsiteY14" fmla="*/ 1384300 h 2346079"/>
              <a:gd name="connsiteX15" fmla="*/ 2157579 w 3859379"/>
              <a:gd name="connsiteY15" fmla="*/ 1282700 h 2346079"/>
              <a:gd name="connsiteX16" fmla="*/ 2367129 w 3859379"/>
              <a:gd name="connsiteY16" fmla="*/ 1098550 h 2346079"/>
              <a:gd name="connsiteX17" fmla="*/ 2589379 w 3859379"/>
              <a:gd name="connsiteY17" fmla="*/ 965200 h 2346079"/>
              <a:gd name="connsiteX18" fmla="*/ 2862429 w 3859379"/>
              <a:gd name="connsiteY18" fmla="*/ 781050 h 2346079"/>
              <a:gd name="connsiteX19" fmla="*/ 3103729 w 3859379"/>
              <a:gd name="connsiteY19" fmla="*/ 615950 h 2346079"/>
              <a:gd name="connsiteX20" fmla="*/ 3313279 w 3859379"/>
              <a:gd name="connsiteY20" fmla="*/ 495300 h 2346079"/>
              <a:gd name="connsiteX21" fmla="*/ 3859379 w 3859379"/>
              <a:gd name="connsiteY21" fmla="*/ 177800 h 2346079"/>
              <a:gd name="connsiteX0" fmla="*/ 716129 w 3859379"/>
              <a:gd name="connsiteY0" fmla="*/ 0 h 2341151"/>
              <a:gd name="connsiteX1" fmla="*/ 531979 w 3859379"/>
              <a:gd name="connsiteY1" fmla="*/ 304800 h 2341151"/>
              <a:gd name="connsiteX2" fmla="*/ 366879 w 3859379"/>
              <a:gd name="connsiteY2" fmla="*/ 527050 h 2341151"/>
              <a:gd name="connsiteX3" fmla="*/ 274169 w 3859379"/>
              <a:gd name="connsiteY3" fmla="*/ 673100 h 2341151"/>
              <a:gd name="connsiteX4" fmla="*/ 227179 w 3859379"/>
              <a:gd name="connsiteY4" fmla="*/ 838200 h 2341151"/>
              <a:gd name="connsiteX5" fmla="*/ 163679 w 3859379"/>
              <a:gd name="connsiteY5" fmla="*/ 1073150 h 2341151"/>
              <a:gd name="connsiteX6" fmla="*/ 41759 w 3859379"/>
              <a:gd name="connsiteY6" fmla="*/ 1343660 h 2341151"/>
              <a:gd name="connsiteX7" fmla="*/ 15089 w 3859379"/>
              <a:gd name="connsiteY7" fmla="*/ 1666240 h 2341151"/>
              <a:gd name="connsiteX8" fmla="*/ 132295 w 3859379"/>
              <a:gd name="connsiteY8" fmla="*/ 2252186 h 2341151"/>
              <a:gd name="connsiteX9" fmla="*/ 839709 w 3859379"/>
              <a:gd name="connsiteY9" fmla="*/ 2200031 h 2341151"/>
              <a:gd name="connsiteX10" fmla="*/ 1490829 w 3859379"/>
              <a:gd name="connsiteY10" fmla="*/ 1892300 h 2341151"/>
              <a:gd name="connsiteX11" fmla="*/ 1713079 w 3859379"/>
              <a:gd name="connsiteY11" fmla="*/ 1676400 h 2341151"/>
              <a:gd name="connsiteX12" fmla="*/ 1897229 w 3859379"/>
              <a:gd name="connsiteY12" fmla="*/ 1498600 h 2341151"/>
              <a:gd name="connsiteX13" fmla="*/ 2011529 w 3859379"/>
              <a:gd name="connsiteY13" fmla="*/ 1384300 h 2341151"/>
              <a:gd name="connsiteX14" fmla="*/ 2157579 w 3859379"/>
              <a:gd name="connsiteY14" fmla="*/ 1282700 h 2341151"/>
              <a:gd name="connsiteX15" fmla="*/ 2367129 w 3859379"/>
              <a:gd name="connsiteY15" fmla="*/ 1098550 h 2341151"/>
              <a:gd name="connsiteX16" fmla="*/ 2589379 w 3859379"/>
              <a:gd name="connsiteY16" fmla="*/ 965200 h 2341151"/>
              <a:gd name="connsiteX17" fmla="*/ 2862429 w 3859379"/>
              <a:gd name="connsiteY17" fmla="*/ 781050 h 2341151"/>
              <a:gd name="connsiteX18" fmla="*/ 3103729 w 3859379"/>
              <a:gd name="connsiteY18" fmla="*/ 615950 h 2341151"/>
              <a:gd name="connsiteX19" fmla="*/ 3313279 w 3859379"/>
              <a:gd name="connsiteY19" fmla="*/ 495300 h 2341151"/>
              <a:gd name="connsiteX20" fmla="*/ 3859379 w 3859379"/>
              <a:gd name="connsiteY20" fmla="*/ 177800 h 2341151"/>
              <a:gd name="connsiteX0" fmla="*/ 716129 w 3313279"/>
              <a:gd name="connsiteY0" fmla="*/ 0 h 2341151"/>
              <a:gd name="connsiteX1" fmla="*/ 531979 w 3313279"/>
              <a:gd name="connsiteY1" fmla="*/ 304800 h 2341151"/>
              <a:gd name="connsiteX2" fmla="*/ 366879 w 3313279"/>
              <a:gd name="connsiteY2" fmla="*/ 527050 h 2341151"/>
              <a:gd name="connsiteX3" fmla="*/ 274169 w 3313279"/>
              <a:gd name="connsiteY3" fmla="*/ 673100 h 2341151"/>
              <a:gd name="connsiteX4" fmla="*/ 227179 w 3313279"/>
              <a:gd name="connsiteY4" fmla="*/ 838200 h 2341151"/>
              <a:gd name="connsiteX5" fmla="*/ 163679 w 3313279"/>
              <a:gd name="connsiteY5" fmla="*/ 1073150 h 2341151"/>
              <a:gd name="connsiteX6" fmla="*/ 41759 w 3313279"/>
              <a:gd name="connsiteY6" fmla="*/ 1343660 h 2341151"/>
              <a:gd name="connsiteX7" fmla="*/ 15089 w 3313279"/>
              <a:gd name="connsiteY7" fmla="*/ 1666240 h 2341151"/>
              <a:gd name="connsiteX8" fmla="*/ 132295 w 3313279"/>
              <a:gd name="connsiteY8" fmla="*/ 2252186 h 2341151"/>
              <a:gd name="connsiteX9" fmla="*/ 839709 w 3313279"/>
              <a:gd name="connsiteY9" fmla="*/ 2200031 h 2341151"/>
              <a:gd name="connsiteX10" fmla="*/ 1490829 w 3313279"/>
              <a:gd name="connsiteY10" fmla="*/ 1892300 h 2341151"/>
              <a:gd name="connsiteX11" fmla="*/ 1713079 w 3313279"/>
              <a:gd name="connsiteY11" fmla="*/ 1676400 h 2341151"/>
              <a:gd name="connsiteX12" fmla="*/ 1897229 w 3313279"/>
              <a:gd name="connsiteY12" fmla="*/ 1498600 h 2341151"/>
              <a:gd name="connsiteX13" fmla="*/ 2011529 w 3313279"/>
              <a:gd name="connsiteY13" fmla="*/ 1384300 h 2341151"/>
              <a:gd name="connsiteX14" fmla="*/ 2157579 w 3313279"/>
              <a:gd name="connsiteY14" fmla="*/ 1282700 h 2341151"/>
              <a:gd name="connsiteX15" fmla="*/ 2367129 w 3313279"/>
              <a:gd name="connsiteY15" fmla="*/ 1098550 h 2341151"/>
              <a:gd name="connsiteX16" fmla="*/ 2589379 w 3313279"/>
              <a:gd name="connsiteY16" fmla="*/ 965200 h 2341151"/>
              <a:gd name="connsiteX17" fmla="*/ 2862429 w 3313279"/>
              <a:gd name="connsiteY17" fmla="*/ 781050 h 2341151"/>
              <a:gd name="connsiteX18" fmla="*/ 3103729 w 3313279"/>
              <a:gd name="connsiteY18" fmla="*/ 615950 h 2341151"/>
              <a:gd name="connsiteX19" fmla="*/ 3313279 w 3313279"/>
              <a:gd name="connsiteY19" fmla="*/ 495300 h 2341151"/>
              <a:gd name="connsiteX0" fmla="*/ 716129 w 3381931"/>
              <a:gd name="connsiteY0" fmla="*/ 0 h 2341151"/>
              <a:gd name="connsiteX1" fmla="*/ 531979 w 3381931"/>
              <a:gd name="connsiteY1" fmla="*/ 304800 h 2341151"/>
              <a:gd name="connsiteX2" fmla="*/ 366879 w 3381931"/>
              <a:gd name="connsiteY2" fmla="*/ 527050 h 2341151"/>
              <a:gd name="connsiteX3" fmla="*/ 274169 w 3381931"/>
              <a:gd name="connsiteY3" fmla="*/ 673100 h 2341151"/>
              <a:gd name="connsiteX4" fmla="*/ 227179 w 3381931"/>
              <a:gd name="connsiteY4" fmla="*/ 838200 h 2341151"/>
              <a:gd name="connsiteX5" fmla="*/ 163679 w 3381931"/>
              <a:gd name="connsiteY5" fmla="*/ 1073150 h 2341151"/>
              <a:gd name="connsiteX6" fmla="*/ 41759 w 3381931"/>
              <a:gd name="connsiteY6" fmla="*/ 1343660 h 2341151"/>
              <a:gd name="connsiteX7" fmla="*/ 15089 w 3381931"/>
              <a:gd name="connsiteY7" fmla="*/ 1666240 h 2341151"/>
              <a:gd name="connsiteX8" fmla="*/ 132295 w 3381931"/>
              <a:gd name="connsiteY8" fmla="*/ 2252186 h 2341151"/>
              <a:gd name="connsiteX9" fmla="*/ 839709 w 3381931"/>
              <a:gd name="connsiteY9" fmla="*/ 2200031 h 2341151"/>
              <a:gd name="connsiteX10" fmla="*/ 1490829 w 3381931"/>
              <a:gd name="connsiteY10" fmla="*/ 1892300 h 2341151"/>
              <a:gd name="connsiteX11" fmla="*/ 1713079 w 3381931"/>
              <a:gd name="connsiteY11" fmla="*/ 1676400 h 2341151"/>
              <a:gd name="connsiteX12" fmla="*/ 1897229 w 3381931"/>
              <a:gd name="connsiteY12" fmla="*/ 1498600 h 2341151"/>
              <a:gd name="connsiteX13" fmla="*/ 2011529 w 3381931"/>
              <a:gd name="connsiteY13" fmla="*/ 1384300 h 2341151"/>
              <a:gd name="connsiteX14" fmla="*/ 2157579 w 3381931"/>
              <a:gd name="connsiteY14" fmla="*/ 1282700 h 2341151"/>
              <a:gd name="connsiteX15" fmla="*/ 2367129 w 3381931"/>
              <a:gd name="connsiteY15" fmla="*/ 1098550 h 2341151"/>
              <a:gd name="connsiteX16" fmla="*/ 2589379 w 3381931"/>
              <a:gd name="connsiteY16" fmla="*/ 965200 h 2341151"/>
              <a:gd name="connsiteX17" fmla="*/ 2862429 w 3381931"/>
              <a:gd name="connsiteY17" fmla="*/ 781050 h 2341151"/>
              <a:gd name="connsiteX18" fmla="*/ 3103729 w 3381931"/>
              <a:gd name="connsiteY18" fmla="*/ 615950 h 2341151"/>
              <a:gd name="connsiteX19" fmla="*/ 3347006 w 3381931"/>
              <a:gd name="connsiteY19" fmla="*/ 466236 h 2341151"/>
              <a:gd name="connsiteX20" fmla="*/ 3313279 w 3381931"/>
              <a:gd name="connsiteY20" fmla="*/ 495300 h 234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31" h="2341151">
                <a:moveTo>
                  <a:pt x="716129" y="0"/>
                </a:moveTo>
                <a:cubicBezTo>
                  <a:pt x="581606" y="186524"/>
                  <a:pt x="590187" y="216959"/>
                  <a:pt x="531979" y="304800"/>
                </a:cubicBezTo>
                <a:cubicBezTo>
                  <a:pt x="473771" y="392641"/>
                  <a:pt x="409847" y="465667"/>
                  <a:pt x="366879" y="527050"/>
                </a:cubicBezTo>
                <a:cubicBezTo>
                  <a:pt x="323911" y="588433"/>
                  <a:pt x="297452" y="621242"/>
                  <a:pt x="274169" y="673100"/>
                </a:cubicBezTo>
                <a:cubicBezTo>
                  <a:pt x="250886" y="724958"/>
                  <a:pt x="245594" y="771525"/>
                  <a:pt x="227179" y="838200"/>
                </a:cubicBezTo>
                <a:cubicBezTo>
                  <a:pt x="208764" y="904875"/>
                  <a:pt x="194582" y="988907"/>
                  <a:pt x="163679" y="1073150"/>
                </a:cubicBezTo>
                <a:cubicBezTo>
                  <a:pt x="132776" y="1157393"/>
                  <a:pt x="66524" y="1244812"/>
                  <a:pt x="41759" y="1343660"/>
                </a:cubicBezTo>
                <a:cubicBezTo>
                  <a:pt x="16994" y="1442508"/>
                  <a:pt x="0" y="1514819"/>
                  <a:pt x="15089" y="1666240"/>
                </a:cubicBezTo>
                <a:cubicBezTo>
                  <a:pt x="30178" y="1817661"/>
                  <a:pt x="41323" y="2154528"/>
                  <a:pt x="132295" y="2252186"/>
                </a:cubicBezTo>
                <a:cubicBezTo>
                  <a:pt x="269732" y="2341151"/>
                  <a:pt x="613287" y="2260012"/>
                  <a:pt x="839709" y="2200031"/>
                </a:cubicBezTo>
                <a:cubicBezTo>
                  <a:pt x="994693" y="2140050"/>
                  <a:pt x="1345267" y="1979572"/>
                  <a:pt x="1490829" y="1892300"/>
                </a:cubicBezTo>
                <a:cubicBezTo>
                  <a:pt x="1563792" y="1832055"/>
                  <a:pt x="1713079" y="1676400"/>
                  <a:pt x="1713079" y="1676400"/>
                </a:cubicBezTo>
                <a:lnTo>
                  <a:pt x="1897229" y="1498600"/>
                </a:lnTo>
                <a:cubicBezTo>
                  <a:pt x="1946971" y="1449917"/>
                  <a:pt x="1968137" y="1420283"/>
                  <a:pt x="2011529" y="1384300"/>
                </a:cubicBezTo>
                <a:cubicBezTo>
                  <a:pt x="2054921" y="1348317"/>
                  <a:pt x="2098312" y="1330325"/>
                  <a:pt x="2157579" y="1282700"/>
                </a:cubicBezTo>
                <a:cubicBezTo>
                  <a:pt x="2216846" y="1235075"/>
                  <a:pt x="2295162" y="1151467"/>
                  <a:pt x="2367129" y="1098550"/>
                </a:cubicBezTo>
                <a:cubicBezTo>
                  <a:pt x="2439096" y="1045633"/>
                  <a:pt x="2506829" y="1018117"/>
                  <a:pt x="2589379" y="965200"/>
                </a:cubicBezTo>
                <a:cubicBezTo>
                  <a:pt x="2671929" y="912283"/>
                  <a:pt x="2862429" y="781050"/>
                  <a:pt x="2862429" y="781050"/>
                </a:cubicBezTo>
                <a:cubicBezTo>
                  <a:pt x="2948154" y="722842"/>
                  <a:pt x="3028587" y="663575"/>
                  <a:pt x="3103729" y="615950"/>
                </a:cubicBezTo>
                <a:cubicBezTo>
                  <a:pt x="3168560" y="574393"/>
                  <a:pt x="3312081" y="486344"/>
                  <a:pt x="3347006" y="466236"/>
                </a:cubicBezTo>
                <a:cubicBezTo>
                  <a:pt x="3381931" y="446128"/>
                  <a:pt x="3302969" y="501368"/>
                  <a:pt x="3313279" y="495300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2540386" y="928670"/>
            <a:ext cx="3960440" cy="4454163"/>
          </a:xfrm>
          <a:prstGeom prst="line">
            <a:avLst/>
          </a:prstGeom>
          <a:ln w="5715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 12"/>
          <p:cNvSpPr/>
          <p:nvPr/>
        </p:nvSpPr>
        <p:spPr>
          <a:xfrm>
            <a:off x="1202405" y="2334376"/>
            <a:ext cx="564597" cy="2186117"/>
          </a:xfrm>
          <a:custGeom>
            <a:avLst/>
            <a:gdLst>
              <a:gd name="connsiteX0" fmla="*/ 0 w 667265"/>
              <a:gd name="connsiteY0" fmla="*/ 2224216 h 2224216"/>
              <a:gd name="connsiteX1" fmla="*/ 24713 w 667265"/>
              <a:gd name="connsiteY1" fmla="*/ 1631091 h 2224216"/>
              <a:gd name="connsiteX2" fmla="*/ 74140 w 667265"/>
              <a:gd name="connsiteY2" fmla="*/ 1075037 h 2224216"/>
              <a:gd name="connsiteX3" fmla="*/ 222421 w 667265"/>
              <a:gd name="connsiteY3" fmla="*/ 667264 h 2224216"/>
              <a:gd name="connsiteX4" fmla="*/ 407773 w 667265"/>
              <a:gd name="connsiteY4" fmla="*/ 345989 h 2224216"/>
              <a:gd name="connsiteX5" fmla="*/ 667265 w 667265"/>
              <a:gd name="connsiteY5" fmla="*/ 0 h 2224216"/>
              <a:gd name="connsiteX0" fmla="*/ 0 w 667265"/>
              <a:gd name="connsiteY0" fmla="*/ 2224216 h 2224216"/>
              <a:gd name="connsiteX1" fmla="*/ 24713 w 667265"/>
              <a:gd name="connsiteY1" fmla="*/ 1631091 h 2224216"/>
              <a:gd name="connsiteX2" fmla="*/ 74140 w 667265"/>
              <a:gd name="connsiteY2" fmla="*/ 1075037 h 2224216"/>
              <a:gd name="connsiteX3" fmla="*/ 197021 w 667265"/>
              <a:gd name="connsiteY3" fmla="*/ 641864 h 2224216"/>
              <a:gd name="connsiteX4" fmla="*/ 407773 w 667265"/>
              <a:gd name="connsiteY4" fmla="*/ 345989 h 2224216"/>
              <a:gd name="connsiteX5" fmla="*/ 667265 w 667265"/>
              <a:gd name="connsiteY5" fmla="*/ 0 h 2224216"/>
              <a:gd name="connsiteX0" fmla="*/ 0 w 667265"/>
              <a:gd name="connsiteY0" fmla="*/ 2224216 h 2224216"/>
              <a:gd name="connsiteX1" fmla="*/ 24713 w 667265"/>
              <a:gd name="connsiteY1" fmla="*/ 1631091 h 2224216"/>
              <a:gd name="connsiteX2" fmla="*/ 74140 w 667265"/>
              <a:gd name="connsiteY2" fmla="*/ 1075037 h 2224216"/>
              <a:gd name="connsiteX3" fmla="*/ 197021 w 667265"/>
              <a:gd name="connsiteY3" fmla="*/ 641864 h 2224216"/>
              <a:gd name="connsiteX4" fmla="*/ 369673 w 667265"/>
              <a:gd name="connsiteY4" fmla="*/ 329056 h 2224216"/>
              <a:gd name="connsiteX5" fmla="*/ 667265 w 667265"/>
              <a:gd name="connsiteY5" fmla="*/ 0 h 2224216"/>
              <a:gd name="connsiteX0" fmla="*/ 0 w 586832"/>
              <a:gd name="connsiteY0" fmla="*/ 2177650 h 2177650"/>
              <a:gd name="connsiteX1" fmla="*/ 24713 w 586832"/>
              <a:gd name="connsiteY1" fmla="*/ 1584525 h 2177650"/>
              <a:gd name="connsiteX2" fmla="*/ 74140 w 586832"/>
              <a:gd name="connsiteY2" fmla="*/ 1028471 h 2177650"/>
              <a:gd name="connsiteX3" fmla="*/ 197021 w 586832"/>
              <a:gd name="connsiteY3" fmla="*/ 595298 h 2177650"/>
              <a:gd name="connsiteX4" fmla="*/ 369673 w 586832"/>
              <a:gd name="connsiteY4" fmla="*/ 282490 h 2177650"/>
              <a:gd name="connsiteX5" fmla="*/ 586832 w 586832"/>
              <a:gd name="connsiteY5" fmla="*/ 0 h 2177650"/>
              <a:gd name="connsiteX0" fmla="*/ 3165 w 564597"/>
              <a:gd name="connsiteY0" fmla="*/ 2186117 h 2186117"/>
              <a:gd name="connsiteX1" fmla="*/ 2478 w 564597"/>
              <a:gd name="connsiteY1" fmla="*/ 1584525 h 2186117"/>
              <a:gd name="connsiteX2" fmla="*/ 51905 w 564597"/>
              <a:gd name="connsiteY2" fmla="*/ 1028471 h 2186117"/>
              <a:gd name="connsiteX3" fmla="*/ 174786 w 564597"/>
              <a:gd name="connsiteY3" fmla="*/ 595298 h 2186117"/>
              <a:gd name="connsiteX4" fmla="*/ 347438 w 564597"/>
              <a:gd name="connsiteY4" fmla="*/ 282490 h 2186117"/>
              <a:gd name="connsiteX5" fmla="*/ 564597 w 564597"/>
              <a:gd name="connsiteY5" fmla="*/ 0 h 218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597" h="2186117">
                <a:moveTo>
                  <a:pt x="3165" y="2186117"/>
                </a:moveTo>
                <a:cubicBezTo>
                  <a:pt x="9343" y="1985319"/>
                  <a:pt x="-5645" y="1777466"/>
                  <a:pt x="2478" y="1584525"/>
                </a:cubicBezTo>
                <a:cubicBezTo>
                  <a:pt x="10601" y="1391584"/>
                  <a:pt x="23187" y="1193342"/>
                  <a:pt x="51905" y="1028471"/>
                </a:cubicBezTo>
                <a:cubicBezTo>
                  <a:pt x="80623" y="863600"/>
                  <a:pt x="125531" y="719628"/>
                  <a:pt x="174786" y="595298"/>
                </a:cubicBezTo>
                <a:cubicBezTo>
                  <a:pt x="224041" y="470968"/>
                  <a:pt x="282470" y="381706"/>
                  <a:pt x="347438" y="282490"/>
                </a:cubicBezTo>
                <a:cubicBezTo>
                  <a:pt x="412406" y="183274"/>
                  <a:pt x="471921" y="117389"/>
                  <a:pt x="564597" y="0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57166"/>
            <a:ext cx="9144000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err="1" smtClean="0">
                <a:latin typeface="Arial Narrow" panose="020B0606020202030204" pitchFamily="34" charset="0"/>
              </a:rPr>
              <a:t>Флиш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  <a:r>
              <a:rPr lang="ru-RU" sz="2200" dirty="0" err="1" smtClean="0">
                <a:latin typeface="Arial Narrow" panose="020B0606020202030204" pitchFamily="34" charset="0"/>
              </a:rPr>
              <a:t>малоикской</a:t>
            </a:r>
            <a:r>
              <a:rPr lang="ru-RU" sz="2200" dirty="0" smtClean="0">
                <a:latin typeface="Arial Narrow" panose="020B0606020202030204" pitchFamily="34" charset="0"/>
              </a:rPr>
              <a:t> толщи среднего карбона вблизи </a:t>
            </a:r>
            <a:r>
              <a:rPr lang="ru-RU" sz="2200" dirty="0" err="1" smtClean="0">
                <a:latin typeface="Arial Narrow" panose="020B0606020202030204" pitchFamily="34" charset="0"/>
              </a:rPr>
              <a:t>Карантравского</a:t>
            </a:r>
            <a:r>
              <a:rPr lang="ru-RU" sz="2200" dirty="0" smtClean="0">
                <a:latin typeface="Arial Narrow" panose="020B0606020202030204" pitchFamily="34" charset="0"/>
              </a:rPr>
              <a:t> надвига </a:t>
            </a:r>
            <a:r>
              <a:rPr lang="ru-RU" sz="2200" dirty="0">
                <a:latin typeface="Arial Narrow" panose="020B0606020202030204" pitchFamily="34" charset="0"/>
              </a:rPr>
              <a:t>смят </a:t>
            </a:r>
            <a:r>
              <a:rPr lang="ru-RU" sz="2200" dirty="0" smtClean="0">
                <a:latin typeface="Arial Narrow" panose="020B0606020202030204" pitchFamily="34" charset="0"/>
              </a:rPr>
              <a:t>в опрокинутые складки западной </a:t>
            </a:r>
            <a:r>
              <a:rPr lang="ru-RU" sz="2200" dirty="0" err="1" smtClean="0">
                <a:latin typeface="Arial Narrow" panose="020B0606020202030204" pitchFamily="34" charset="0"/>
              </a:rPr>
              <a:t>вергентности</a:t>
            </a:r>
            <a:r>
              <a:rPr lang="ru-RU" sz="2200" dirty="0" smtClean="0">
                <a:latin typeface="Arial Narrow" panose="020B0606020202030204" pitchFamily="34" charset="0"/>
              </a:rPr>
              <a:t>. 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857760"/>
            <a:ext cx="1631777" cy="779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smtClean="0">
                <a:latin typeface="Arial Narrow" panose="020B0606020202030204" pitchFamily="34" charset="0"/>
              </a:rPr>
              <a:t>Южный борт карьера </a:t>
            </a:r>
          </a:p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smtClean="0">
                <a:latin typeface="Arial Narrow" panose="020B0606020202030204" pitchFamily="34" charset="0"/>
              </a:rPr>
              <a:t>у пос. </a:t>
            </a:r>
            <a:r>
              <a:rPr lang="ru-RU" b="1" dirty="0" err="1" smtClean="0">
                <a:latin typeface="Arial Narrow" panose="020B0606020202030204" pitchFamily="34" charset="0"/>
              </a:rPr>
              <a:t>Уркунда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136904" y="1071546"/>
            <a:ext cx="284183" cy="334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sz="2000" b="1" dirty="0" err="1" smtClean="0">
                <a:latin typeface="Arial Narrow" panose="020B0606020202030204" pitchFamily="34" charset="0"/>
              </a:rPr>
              <a:t>З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350" y="1078386"/>
            <a:ext cx="288032" cy="3343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sz="2000" b="1" dirty="0" smtClean="0">
                <a:latin typeface="Arial Narrow" panose="020B0606020202030204" pitchFamily="34" charset="0"/>
              </a:rPr>
              <a:t>В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71934" y="4375192"/>
            <a:ext cx="5000660" cy="23399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294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163991" y="-10576"/>
            <a:ext cx="5958590" cy="6858000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0" y="4509120"/>
            <a:ext cx="3274427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200" b="1" dirty="0" smtClean="0">
                <a:latin typeface="Arial Narrow" panose="020B0606020202030204" pitchFamily="34" charset="0"/>
              </a:rPr>
              <a:t>4 – Калиновка</a:t>
            </a:r>
          </a:p>
        </p:txBody>
      </p:sp>
      <p:sp>
        <p:nvSpPr>
          <p:cNvPr id="10" name="TextBox 9"/>
          <p:cNvSpPr txBox="1"/>
          <p:nvPr/>
        </p:nvSpPr>
        <p:spPr>
          <a:xfrm rot="18313021">
            <a:off x="3783895" y="2748978"/>
            <a:ext cx="1773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Arial Narrow" panose="020B0606020202030204" pitchFamily="34" charset="0"/>
              </a:rPr>
              <a:t>Карантравский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15552115">
            <a:off x="4367037" y="926998"/>
            <a:ext cx="1031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 Narrow" panose="020B0606020202030204" pitchFamily="34" charset="0"/>
              </a:rPr>
              <a:t>надвиг</a:t>
            </a:r>
            <a:endParaRPr lang="ru-RU" sz="2000" b="1" dirty="0">
              <a:latin typeface="Arial Narrow" panose="020B0606020202030204" pitchFamily="34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5105665" y="209940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1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8" name="Загнутый угол 57"/>
          <p:cNvSpPr/>
          <p:nvPr/>
        </p:nvSpPr>
        <p:spPr>
          <a:xfrm>
            <a:off x="4670875" y="1623210"/>
            <a:ext cx="540000" cy="54000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Impact" panose="020B0806030902050204" pitchFamily="34" charset="0"/>
              </a:rPr>
              <a:t>4</a:t>
            </a:r>
            <a:endParaRPr lang="ru-RU" sz="36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9" name="Загнутый угол 58"/>
          <p:cNvSpPr/>
          <p:nvPr/>
        </p:nvSpPr>
        <p:spPr>
          <a:xfrm>
            <a:off x="5293988" y="1957028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2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60" name="Загнутый угол 59"/>
          <p:cNvSpPr/>
          <p:nvPr/>
        </p:nvSpPr>
        <p:spPr>
          <a:xfrm>
            <a:off x="3510989" y="3284984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5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75656" y="5949280"/>
            <a:ext cx="3024336" cy="5436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err="1" smtClean="0">
                <a:latin typeface="Arial Narrow" panose="020B0606020202030204" pitchFamily="34" charset="0"/>
              </a:rPr>
              <a:t>Госгеолкарта</a:t>
            </a:r>
            <a:r>
              <a:rPr lang="ru-RU" b="1" dirty="0" smtClean="0">
                <a:latin typeface="Arial Narrow" panose="020B0606020202030204" pitchFamily="34" charset="0"/>
              </a:rPr>
              <a:t>-200 листа </a:t>
            </a:r>
            <a:r>
              <a:rPr lang="en-US" b="1" dirty="0" smtClean="0">
                <a:latin typeface="Arial Narrow" panose="020B0606020202030204" pitchFamily="34" charset="0"/>
              </a:rPr>
              <a:t>N-40-VI </a:t>
            </a:r>
            <a:endParaRPr lang="ru-RU" b="1" dirty="0" smtClean="0">
              <a:latin typeface="Arial Narrow" panose="020B0606020202030204" pitchFamily="34" charset="0"/>
            </a:endParaRPr>
          </a:p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en-US" b="1" dirty="0" smtClean="0">
                <a:latin typeface="Arial Narrow" panose="020B0606020202030204" pitchFamily="34" charset="0"/>
              </a:rPr>
              <a:t>(</a:t>
            </a:r>
            <a:r>
              <a:rPr lang="ru-RU" b="1" dirty="0" smtClean="0">
                <a:latin typeface="Arial Narrow" panose="020B0606020202030204" pitchFamily="34" charset="0"/>
              </a:rPr>
              <a:t>Мосейчук, Тевелев и др. 2014)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4211960" y="4046108"/>
            <a:ext cx="288032" cy="36004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Impact" panose="020B0806030902050204" pitchFamily="34" charset="0"/>
              </a:rPr>
              <a:t>3</a:t>
            </a:r>
            <a:endParaRPr lang="ru-RU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8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7380312" y="24268"/>
            <a:ext cx="176368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lnSpc>
                <a:spcPct val="75000"/>
              </a:lnSpc>
            </a:pPr>
            <a:r>
              <a:rPr lang="ru-RU" sz="2800" b="1" dirty="0" smtClean="0">
                <a:latin typeface="Arial Narrow" panose="020B0606020202030204" pitchFamily="34" charset="0"/>
              </a:rPr>
              <a:t>Калиновка</a:t>
            </a:r>
            <a:endParaRPr lang="ru-RU" sz="2800" b="1" dirty="0"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19478" y="1428736"/>
            <a:ext cx="8352928" cy="48087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Полилиния 10"/>
          <p:cNvSpPr/>
          <p:nvPr/>
        </p:nvSpPr>
        <p:spPr>
          <a:xfrm>
            <a:off x="1965270" y="3831421"/>
            <a:ext cx="1995599" cy="918037"/>
          </a:xfrm>
          <a:custGeom>
            <a:avLst/>
            <a:gdLst>
              <a:gd name="connsiteX0" fmla="*/ 100411 w 1548211"/>
              <a:gd name="connsiteY0" fmla="*/ 615226 h 664212"/>
              <a:gd name="connsiteX1" fmla="*/ 24211 w 1548211"/>
              <a:gd name="connsiteY1" fmla="*/ 462826 h 664212"/>
              <a:gd name="connsiteX2" fmla="*/ 2440 w 1548211"/>
              <a:gd name="connsiteY2" fmla="*/ 277769 h 664212"/>
              <a:gd name="connsiteX3" fmla="*/ 73197 w 1548211"/>
              <a:gd name="connsiteY3" fmla="*/ 136255 h 664212"/>
              <a:gd name="connsiteX4" fmla="*/ 171168 w 1548211"/>
              <a:gd name="connsiteY4" fmla="*/ 54612 h 664212"/>
              <a:gd name="connsiteX5" fmla="*/ 285468 w 1548211"/>
              <a:gd name="connsiteY5" fmla="*/ 184 h 664212"/>
              <a:gd name="connsiteX6" fmla="*/ 372554 w 1548211"/>
              <a:gd name="connsiteY6" fmla="*/ 38284 h 664212"/>
              <a:gd name="connsiteX7" fmla="*/ 552168 w 1548211"/>
              <a:gd name="connsiteY7" fmla="*/ 76384 h 664212"/>
              <a:gd name="connsiteX8" fmla="*/ 720897 w 1548211"/>
              <a:gd name="connsiteY8" fmla="*/ 185241 h 664212"/>
              <a:gd name="connsiteX9" fmla="*/ 878740 w 1548211"/>
              <a:gd name="connsiteY9" fmla="*/ 304984 h 664212"/>
              <a:gd name="connsiteX10" fmla="*/ 1014811 w 1548211"/>
              <a:gd name="connsiteY10" fmla="*/ 408398 h 664212"/>
              <a:gd name="connsiteX11" fmla="*/ 1216197 w 1548211"/>
              <a:gd name="connsiteY11" fmla="*/ 555355 h 664212"/>
              <a:gd name="connsiteX12" fmla="*/ 1395811 w 1548211"/>
              <a:gd name="connsiteY12" fmla="*/ 609784 h 664212"/>
              <a:gd name="connsiteX13" fmla="*/ 1548211 w 1548211"/>
              <a:gd name="connsiteY13" fmla="*/ 664212 h 664212"/>
              <a:gd name="connsiteX0" fmla="*/ 100411 w 1548211"/>
              <a:gd name="connsiteY0" fmla="*/ 615823 h 664809"/>
              <a:gd name="connsiteX1" fmla="*/ 24211 w 1548211"/>
              <a:gd name="connsiteY1" fmla="*/ 463423 h 664809"/>
              <a:gd name="connsiteX2" fmla="*/ 2440 w 1548211"/>
              <a:gd name="connsiteY2" fmla="*/ 278366 h 664809"/>
              <a:gd name="connsiteX3" fmla="*/ 73197 w 1548211"/>
              <a:gd name="connsiteY3" fmla="*/ 136852 h 664809"/>
              <a:gd name="connsiteX4" fmla="*/ 171168 w 1548211"/>
              <a:gd name="connsiteY4" fmla="*/ 55209 h 664809"/>
              <a:gd name="connsiteX5" fmla="*/ 285468 w 1548211"/>
              <a:gd name="connsiteY5" fmla="*/ 781 h 664809"/>
              <a:gd name="connsiteX6" fmla="*/ 406082 w 1548211"/>
              <a:gd name="connsiteY6" fmla="*/ 26689 h 664809"/>
              <a:gd name="connsiteX7" fmla="*/ 552168 w 1548211"/>
              <a:gd name="connsiteY7" fmla="*/ 76981 h 664809"/>
              <a:gd name="connsiteX8" fmla="*/ 720897 w 1548211"/>
              <a:gd name="connsiteY8" fmla="*/ 185838 h 664809"/>
              <a:gd name="connsiteX9" fmla="*/ 878740 w 1548211"/>
              <a:gd name="connsiteY9" fmla="*/ 305581 h 664809"/>
              <a:gd name="connsiteX10" fmla="*/ 1014811 w 1548211"/>
              <a:gd name="connsiteY10" fmla="*/ 408995 h 664809"/>
              <a:gd name="connsiteX11" fmla="*/ 1216197 w 1548211"/>
              <a:gd name="connsiteY11" fmla="*/ 555952 h 664809"/>
              <a:gd name="connsiteX12" fmla="*/ 1395811 w 1548211"/>
              <a:gd name="connsiteY12" fmla="*/ 610381 h 664809"/>
              <a:gd name="connsiteX13" fmla="*/ 1548211 w 1548211"/>
              <a:gd name="connsiteY13" fmla="*/ 664809 h 664809"/>
              <a:gd name="connsiteX0" fmla="*/ 100411 w 1548211"/>
              <a:gd name="connsiteY0" fmla="*/ 601570 h 650556"/>
              <a:gd name="connsiteX1" fmla="*/ 24211 w 1548211"/>
              <a:gd name="connsiteY1" fmla="*/ 449170 h 650556"/>
              <a:gd name="connsiteX2" fmla="*/ 2440 w 1548211"/>
              <a:gd name="connsiteY2" fmla="*/ 264113 h 650556"/>
              <a:gd name="connsiteX3" fmla="*/ 73197 w 1548211"/>
              <a:gd name="connsiteY3" fmla="*/ 122599 h 650556"/>
              <a:gd name="connsiteX4" fmla="*/ 171168 w 1548211"/>
              <a:gd name="connsiteY4" fmla="*/ 40956 h 650556"/>
              <a:gd name="connsiteX5" fmla="*/ 267180 w 1548211"/>
              <a:gd name="connsiteY5" fmla="*/ 1768 h 650556"/>
              <a:gd name="connsiteX6" fmla="*/ 406082 w 1548211"/>
              <a:gd name="connsiteY6" fmla="*/ 12436 h 650556"/>
              <a:gd name="connsiteX7" fmla="*/ 552168 w 1548211"/>
              <a:gd name="connsiteY7" fmla="*/ 62728 h 650556"/>
              <a:gd name="connsiteX8" fmla="*/ 720897 w 1548211"/>
              <a:gd name="connsiteY8" fmla="*/ 171585 h 650556"/>
              <a:gd name="connsiteX9" fmla="*/ 878740 w 1548211"/>
              <a:gd name="connsiteY9" fmla="*/ 291328 h 650556"/>
              <a:gd name="connsiteX10" fmla="*/ 1014811 w 1548211"/>
              <a:gd name="connsiteY10" fmla="*/ 394742 h 650556"/>
              <a:gd name="connsiteX11" fmla="*/ 1216197 w 1548211"/>
              <a:gd name="connsiteY11" fmla="*/ 541699 h 650556"/>
              <a:gd name="connsiteX12" fmla="*/ 1395811 w 1548211"/>
              <a:gd name="connsiteY12" fmla="*/ 596128 h 650556"/>
              <a:gd name="connsiteX13" fmla="*/ 1548211 w 1548211"/>
              <a:gd name="connsiteY13" fmla="*/ 650556 h 650556"/>
              <a:gd name="connsiteX0" fmla="*/ 100411 w 1548211"/>
              <a:gd name="connsiteY0" fmla="*/ 604273 h 653259"/>
              <a:gd name="connsiteX1" fmla="*/ 24211 w 1548211"/>
              <a:gd name="connsiteY1" fmla="*/ 451873 h 653259"/>
              <a:gd name="connsiteX2" fmla="*/ 2440 w 1548211"/>
              <a:gd name="connsiteY2" fmla="*/ 266816 h 653259"/>
              <a:gd name="connsiteX3" fmla="*/ 73197 w 1548211"/>
              <a:gd name="connsiteY3" fmla="*/ 125302 h 653259"/>
              <a:gd name="connsiteX4" fmla="*/ 171168 w 1548211"/>
              <a:gd name="connsiteY4" fmla="*/ 43659 h 653259"/>
              <a:gd name="connsiteX5" fmla="*/ 264132 w 1548211"/>
              <a:gd name="connsiteY5" fmla="*/ 1423 h 653259"/>
              <a:gd name="connsiteX6" fmla="*/ 406082 w 1548211"/>
              <a:gd name="connsiteY6" fmla="*/ 15139 h 653259"/>
              <a:gd name="connsiteX7" fmla="*/ 552168 w 1548211"/>
              <a:gd name="connsiteY7" fmla="*/ 65431 h 653259"/>
              <a:gd name="connsiteX8" fmla="*/ 720897 w 1548211"/>
              <a:gd name="connsiteY8" fmla="*/ 174288 h 653259"/>
              <a:gd name="connsiteX9" fmla="*/ 878740 w 1548211"/>
              <a:gd name="connsiteY9" fmla="*/ 294031 h 653259"/>
              <a:gd name="connsiteX10" fmla="*/ 1014811 w 1548211"/>
              <a:gd name="connsiteY10" fmla="*/ 397445 h 653259"/>
              <a:gd name="connsiteX11" fmla="*/ 1216197 w 1548211"/>
              <a:gd name="connsiteY11" fmla="*/ 544402 h 653259"/>
              <a:gd name="connsiteX12" fmla="*/ 1395811 w 1548211"/>
              <a:gd name="connsiteY12" fmla="*/ 598831 h 653259"/>
              <a:gd name="connsiteX13" fmla="*/ 1548211 w 1548211"/>
              <a:gd name="connsiteY13" fmla="*/ 653259 h 653259"/>
              <a:gd name="connsiteX0" fmla="*/ 100411 w 1548211"/>
              <a:gd name="connsiteY0" fmla="*/ 604273 h 653259"/>
              <a:gd name="connsiteX1" fmla="*/ 24211 w 1548211"/>
              <a:gd name="connsiteY1" fmla="*/ 451873 h 653259"/>
              <a:gd name="connsiteX2" fmla="*/ 2440 w 1548211"/>
              <a:gd name="connsiteY2" fmla="*/ 266816 h 653259"/>
              <a:gd name="connsiteX3" fmla="*/ 73197 w 1548211"/>
              <a:gd name="connsiteY3" fmla="*/ 125302 h 653259"/>
              <a:gd name="connsiteX4" fmla="*/ 162024 w 1548211"/>
              <a:gd name="connsiteY4" fmla="*/ 43659 h 653259"/>
              <a:gd name="connsiteX5" fmla="*/ 264132 w 1548211"/>
              <a:gd name="connsiteY5" fmla="*/ 1423 h 653259"/>
              <a:gd name="connsiteX6" fmla="*/ 406082 w 1548211"/>
              <a:gd name="connsiteY6" fmla="*/ 15139 h 653259"/>
              <a:gd name="connsiteX7" fmla="*/ 552168 w 1548211"/>
              <a:gd name="connsiteY7" fmla="*/ 65431 h 653259"/>
              <a:gd name="connsiteX8" fmla="*/ 720897 w 1548211"/>
              <a:gd name="connsiteY8" fmla="*/ 174288 h 653259"/>
              <a:gd name="connsiteX9" fmla="*/ 878740 w 1548211"/>
              <a:gd name="connsiteY9" fmla="*/ 294031 h 653259"/>
              <a:gd name="connsiteX10" fmla="*/ 1014811 w 1548211"/>
              <a:gd name="connsiteY10" fmla="*/ 397445 h 653259"/>
              <a:gd name="connsiteX11" fmla="*/ 1216197 w 1548211"/>
              <a:gd name="connsiteY11" fmla="*/ 544402 h 653259"/>
              <a:gd name="connsiteX12" fmla="*/ 1395811 w 1548211"/>
              <a:gd name="connsiteY12" fmla="*/ 598831 h 653259"/>
              <a:gd name="connsiteX13" fmla="*/ 1548211 w 1548211"/>
              <a:gd name="connsiteY13" fmla="*/ 653259 h 653259"/>
              <a:gd name="connsiteX0" fmla="*/ 100411 w 1548211"/>
              <a:gd name="connsiteY0" fmla="*/ 604273 h 653259"/>
              <a:gd name="connsiteX1" fmla="*/ 24211 w 1548211"/>
              <a:gd name="connsiteY1" fmla="*/ 451873 h 653259"/>
              <a:gd name="connsiteX2" fmla="*/ 2440 w 1548211"/>
              <a:gd name="connsiteY2" fmla="*/ 266816 h 653259"/>
              <a:gd name="connsiteX3" fmla="*/ 73197 w 1548211"/>
              <a:gd name="connsiteY3" fmla="*/ 125302 h 653259"/>
              <a:gd name="connsiteX4" fmla="*/ 162024 w 1548211"/>
              <a:gd name="connsiteY4" fmla="*/ 43659 h 653259"/>
              <a:gd name="connsiteX5" fmla="*/ 264132 w 1548211"/>
              <a:gd name="connsiteY5" fmla="*/ 1423 h 653259"/>
              <a:gd name="connsiteX6" fmla="*/ 406082 w 1548211"/>
              <a:gd name="connsiteY6" fmla="*/ 15139 h 653259"/>
              <a:gd name="connsiteX7" fmla="*/ 552168 w 1548211"/>
              <a:gd name="connsiteY7" fmla="*/ 65431 h 653259"/>
              <a:gd name="connsiteX8" fmla="*/ 720897 w 1548211"/>
              <a:gd name="connsiteY8" fmla="*/ 174288 h 653259"/>
              <a:gd name="connsiteX9" fmla="*/ 878740 w 1548211"/>
              <a:gd name="connsiteY9" fmla="*/ 294031 h 653259"/>
              <a:gd name="connsiteX10" fmla="*/ 1014811 w 1548211"/>
              <a:gd name="connsiteY10" fmla="*/ 397445 h 653259"/>
              <a:gd name="connsiteX11" fmla="*/ 1216197 w 1548211"/>
              <a:gd name="connsiteY11" fmla="*/ 535258 h 653259"/>
              <a:gd name="connsiteX12" fmla="*/ 1395811 w 1548211"/>
              <a:gd name="connsiteY12" fmla="*/ 598831 h 653259"/>
              <a:gd name="connsiteX13" fmla="*/ 1548211 w 1548211"/>
              <a:gd name="connsiteY13" fmla="*/ 653259 h 653259"/>
              <a:gd name="connsiteX0" fmla="*/ 100411 w 1578691"/>
              <a:gd name="connsiteY0" fmla="*/ 604273 h 680691"/>
              <a:gd name="connsiteX1" fmla="*/ 24211 w 1578691"/>
              <a:gd name="connsiteY1" fmla="*/ 451873 h 680691"/>
              <a:gd name="connsiteX2" fmla="*/ 2440 w 1578691"/>
              <a:gd name="connsiteY2" fmla="*/ 266816 h 680691"/>
              <a:gd name="connsiteX3" fmla="*/ 73197 w 1578691"/>
              <a:gd name="connsiteY3" fmla="*/ 125302 h 680691"/>
              <a:gd name="connsiteX4" fmla="*/ 162024 w 1578691"/>
              <a:gd name="connsiteY4" fmla="*/ 43659 h 680691"/>
              <a:gd name="connsiteX5" fmla="*/ 264132 w 1578691"/>
              <a:gd name="connsiteY5" fmla="*/ 1423 h 680691"/>
              <a:gd name="connsiteX6" fmla="*/ 406082 w 1578691"/>
              <a:gd name="connsiteY6" fmla="*/ 15139 h 680691"/>
              <a:gd name="connsiteX7" fmla="*/ 552168 w 1578691"/>
              <a:gd name="connsiteY7" fmla="*/ 65431 h 680691"/>
              <a:gd name="connsiteX8" fmla="*/ 720897 w 1578691"/>
              <a:gd name="connsiteY8" fmla="*/ 174288 h 680691"/>
              <a:gd name="connsiteX9" fmla="*/ 878740 w 1578691"/>
              <a:gd name="connsiteY9" fmla="*/ 294031 h 680691"/>
              <a:gd name="connsiteX10" fmla="*/ 1014811 w 1578691"/>
              <a:gd name="connsiteY10" fmla="*/ 397445 h 680691"/>
              <a:gd name="connsiteX11" fmla="*/ 1216197 w 1578691"/>
              <a:gd name="connsiteY11" fmla="*/ 535258 h 680691"/>
              <a:gd name="connsiteX12" fmla="*/ 1395811 w 1578691"/>
              <a:gd name="connsiteY12" fmla="*/ 598831 h 680691"/>
              <a:gd name="connsiteX13" fmla="*/ 1578691 w 1578691"/>
              <a:gd name="connsiteY13" fmla="*/ 680691 h 680691"/>
              <a:gd name="connsiteX0" fmla="*/ 100411 w 1578691"/>
              <a:gd name="connsiteY0" fmla="*/ 604570 h 680988"/>
              <a:gd name="connsiteX1" fmla="*/ 24211 w 1578691"/>
              <a:gd name="connsiteY1" fmla="*/ 452170 h 680988"/>
              <a:gd name="connsiteX2" fmla="*/ 2440 w 1578691"/>
              <a:gd name="connsiteY2" fmla="*/ 267113 h 680988"/>
              <a:gd name="connsiteX3" fmla="*/ 73197 w 1578691"/>
              <a:gd name="connsiteY3" fmla="*/ 125599 h 680988"/>
              <a:gd name="connsiteX4" fmla="*/ 162024 w 1578691"/>
              <a:gd name="connsiteY4" fmla="*/ 43956 h 680988"/>
              <a:gd name="connsiteX5" fmla="*/ 264132 w 1578691"/>
              <a:gd name="connsiteY5" fmla="*/ 1720 h 680988"/>
              <a:gd name="connsiteX6" fmla="*/ 406082 w 1578691"/>
              <a:gd name="connsiteY6" fmla="*/ 15436 h 680988"/>
              <a:gd name="connsiteX7" fmla="*/ 558264 w 1578691"/>
              <a:gd name="connsiteY7" fmla="*/ 80968 h 680988"/>
              <a:gd name="connsiteX8" fmla="*/ 720897 w 1578691"/>
              <a:gd name="connsiteY8" fmla="*/ 174585 h 680988"/>
              <a:gd name="connsiteX9" fmla="*/ 878740 w 1578691"/>
              <a:gd name="connsiteY9" fmla="*/ 294328 h 680988"/>
              <a:gd name="connsiteX10" fmla="*/ 1014811 w 1578691"/>
              <a:gd name="connsiteY10" fmla="*/ 397742 h 680988"/>
              <a:gd name="connsiteX11" fmla="*/ 1216197 w 1578691"/>
              <a:gd name="connsiteY11" fmla="*/ 535555 h 680988"/>
              <a:gd name="connsiteX12" fmla="*/ 1395811 w 1578691"/>
              <a:gd name="connsiteY12" fmla="*/ 599128 h 680988"/>
              <a:gd name="connsiteX13" fmla="*/ 1578691 w 1578691"/>
              <a:gd name="connsiteY13" fmla="*/ 680988 h 680988"/>
              <a:gd name="connsiteX0" fmla="*/ 100411 w 1578691"/>
              <a:gd name="connsiteY0" fmla="*/ 604570 h 680988"/>
              <a:gd name="connsiteX1" fmla="*/ 24211 w 1578691"/>
              <a:gd name="connsiteY1" fmla="*/ 452170 h 680988"/>
              <a:gd name="connsiteX2" fmla="*/ 2440 w 1578691"/>
              <a:gd name="connsiteY2" fmla="*/ 267113 h 680988"/>
              <a:gd name="connsiteX3" fmla="*/ 73197 w 1578691"/>
              <a:gd name="connsiteY3" fmla="*/ 125599 h 680988"/>
              <a:gd name="connsiteX4" fmla="*/ 162024 w 1578691"/>
              <a:gd name="connsiteY4" fmla="*/ 43956 h 680988"/>
              <a:gd name="connsiteX5" fmla="*/ 264132 w 1578691"/>
              <a:gd name="connsiteY5" fmla="*/ 1720 h 680988"/>
              <a:gd name="connsiteX6" fmla="*/ 406082 w 1578691"/>
              <a:gd name="connsiteY6" fmla="*/ 15436 h 680988"/>
              <a:gd name="connsiteX7" fmla="*/ 558264 w 1578691"/>
              <a:gd name="connsiteY7" fmla="*/ 80968 h 680988"/>
              <a:gd name="connsiteX8" fmla="*/ 705657 w 1578691"/>
              <a:gd name="connsiteY8" fmla="*/ 183729 h 680988"/>
              <a:gd name="connsiteX9" fmla="*/ 878740 w 1578691"/>
              <a:gd name="connsiteY9" fmla="*/ 294328 h 680988"/>
              <a:gd name="connsiteX10" fmla="*/ 1014811 w 1578691"/>
              <a:gd name="connsiteY10" fmla="*/ 397742 h 680988"/>
              <a:gd name="connsiteX11" fmla="*/ 1216197 w 1578691"/>
              <a:gd name="connsiteY11" fmla="*/ 535555 h 680988"/>
              <a:gd name="connsiteX12" fmla="*/ 1395811 w 1578691"/>
              <a:gd name="connsiteY12" fmla="*/ 599128 h 680988"/>
              <a:gd name="connsiteX13" fmla="*/ 1578691 w 1578691"/>
              <a:gd name="connsiteY13" fmla="*/ 680988 h 680988"/>
              <a:gd name="connsiteX0" fmla="*/ 100411 w 2150191"/>
              <a:gd name="connsiteY0" fmla="*/ 604570 h 888806"/>
              <a:gd name="connsiteX1" fmla="*/ 24211 w 2150191"/>
              <a:gd name="connsiteY1" fmla="*/ 452170 h 888806"/>
              <a:gd name="connsiteX2" fmla="*/ 2440 w 2150191"/>
              <a:gd name="connsiteY2" fmla="*/ 267113 h 888806"/>
              <a:gd name="connsiteX3" fmla="*/ 73197 w 2150191"/>
              <a:gd name="connsiteY3" fmla="*/ 125599 h 888806"/>
              <a:gd name="connsiteX4" fmla="*/ 162024 w 2150191"/>
              <a:gd name="connsiteY4" fmla="*/ 43956 h 888806"/>
              <a:gd name="connsiteX5" fmla="*/ 264132 w 2150191"/>
              <a:gd name="connsiteY5" fmla="*/ 1720 h 888806"/>
              <a:gd name="connsiteX6" fmla="*/ 406082 w 2150191"/>
              <a:gd name="connsiteY6" fmla="*/ 15436 h 888806"/>
              <a:gd name="connsiteX7" fmla="*/ 558264 w 2150191"/>
              <a:gd name="connsiteY7" fmla="*/ 80968 h 888806"/>
              <a:gd name="connsiteX8" fmla="*/ 705657 w 2150191"/>
              <a:gd name="connsiteY8" fmla="*/ 183729 h 888806"/>
              <a:gd name="connsiteX9" fmla="*/ 878740 w 2150191"/>
              <a:gd name="connsiteY9" fmla="*/ 294328 h 888806"/>
              <a:gd name="connsiteX10" fmla="*/ 1014811 w 2150191"/>
              <a:gd name="connsiteY10" fmla="*/ 397742 h 888806"/>
              <a:gd name="connsiteX11" fmla="*/ 1216197 w 2150191"/>
              <a:gd name="connsiteY11" fmla="*/ 535555 h 888806"/>
              <a:gd name="connsiteX12" fmla="*/ 1395811 w 2150191"/>
              <a:gd name="connsiteY12" fmla="*/ 599128 h 888806"/>
              <a:gd name="connsiteX13" fmla="*/ 2150191 w 2150191"/>
              <a:gd name="connsiteY13" fmla="*/ 888806 h 888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50191" h="888806">
                <a:moveTo>
                  <a:pt x="100411" y="604570"/>
                </a:moveTo>
                <a:cubicBezTo>
                  <a:pt x="70475" y="556491"/>
                  <a:pt x="40539" y="508413"/>
                  <a:pt x="24211" y="452170"/>
                </a:cubicBezTo>
                <a:cubicBezTo>
                  <a:pt x="7883" y="395927"/>
                  <a:pt x="-5724" y="321541"/>
                  <a:pt x="2440" y="267113"/>
                </a:cubicBezTo>
                <a:cubicBezTo>
                  <a:pt x="10604" y="212685"/>
                  <a:pt x="46600" y="162792"/>
                  <a:pt x="73197" y="125599"/>
                </a:cubicBezTo>
                <a:cubicBezTo>
                  <a:pt x="99794" y="88406"/>
                  <a:pt x="130202" y="64602"/>
                  <a:pt x="162024" y="43956"/>
                </a:cubicBezTo>
                <a:cubicBezTo>
                  <a:pt x="193846" y="23310"/>
                  <a:pt x="223456" y="6473"/>
                  <a:pt x="264132" y="1720"/>
                </a:cubicBezTo>
                <a:cubicBezTo>
                  <a:pt x="304808" y="-3033"/>
                  <a:pt x="357060" y="2228"/>
                  <a:pt x="406082" y="15436"/>
                </a:cubicBezTo>
                <a:cubicBezTo>
                  <a:pt x="455104" y="28644"/>
                  <a:pt x="508335" y="52919"/>
                  <a:pt x="558264" y="80968"/>
                </a:cubicBezTo>
                <a:cubicBezTo>
                  <a:pt x="608193" y="109017"/>
                  <a:pt x="652245" y="148169"/>
                  <a:pt x="705657" y="183729"/>
                </a:cubicBezTo>
                <a:cubicBezTo>
                  <a:pt x="759069" y="219289"/>
                  <a:pt x="827214" y="258659"/>
                  <a:pt x="878740" y="294328"/>
                </a:cubicBezTo>
                <a:cubicBezTo>
                  <a:pt x="930266" y="329997"/>
                  <a:pt x="958568" y="357538"/>
                  <a:pt x="1014811" y="397742"/>
                </a:cubicBezTo>
                <a:cubicBezTo>
                  <a:pt x="1071054" y="437946"/>
                  <a:pt x="1152697" y="501991"/>
                  <a:pt x="1216197" y="535555"/>
                </a:cubicBezTo>
                <a:cubicBezTo>
                  <a:pt x="1279697" y="569119"/>
                  <a:pt x="1240145" y="540253"/>
                  <a:pt x="1395811" y="599128"/>
                </a:cubicBezTo>
                <a:lnTo>
                  <a:pt x="2150191" y="888806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608882" y="4656085"/>
            <a:ext cx="3145543" cy="1219836"/>
          </a:xfrm>
          <a:custGeom>
            <a:avLst/>
            <a:gdLst>
              <a:gd name="connsiteX0" fmla="*/ 0 w 3386413"/>
              <a:gd name="connsiteY0" fmla="*/ 51816 h 1109548"/>
              <a:gd name="connsiteX1" fmla="*/ 179832 w 3386413"/>
              <a:gd name="connsiteY1" fmla="*/ 82296 h 1109548"/>
              <a:gd name="connsiteX2" fmla="*/ 371856 w 3386413"/>
              <a:gd name="connsiteY2" fmla="*/ 115824 h 1109548"/>
              <a:gd name="connsiteX3" fmla="*/ 591312 w 3386413"/>
              <a:gd name="connsiteY3" fmla="*/ 182880 h 1109548"/>
              <a:gd name="connsiteX4" fmla="*/ 911352 w 3386413"/>
              <a:gd name="connsiteY4" fmla="*/ 256032 h 1109548"/>
              <a:gd name="connsiteX5" fmla="*/ 1155192 w 3386413"/>
              <a:gd name="connsiteY5" fmla="*/ 323088 h 1109548"/>
              <a:gd name="connsiteX6" fmla="*/ 1420368 w 3386413"/>
              <a:gd name="connsiteY6" fmla="*/ 420624 h 1109548"/>
              <a:gd name="connsiteX7" fmla="*/ 1575816 w 3386413"/>
              <a:gd name="connsiteY7" fmla="*/ 515112 h 1109548"/>
              <a:gd name="connsiteX8" fmla="*/ 1685544 w 3386413"/>
              <a:gd name="connsiteY8" fmla="*/ 588264 h 1109548"/>
              <a:gd name="connsiteX9" fmla="*/ 1883664 w 3386413"/>
              <a:gd name="connsiteY9" fmla="*/ 652272 h 1109548"/>
              <a:gd name="connsiteX10" fmla="*/ 2057400 w 3386413"/>
              <a:gd name="connsiteY10" fmla="*/ 734568 h 1109548"/>
              <a:gd name="connsiteX11" fmla="*/ 2282952 w 3386413"/>
              <a:gd name="connsiteY11" fmla="*/ 780288 h 1109548"/>
              <a:gd name="connsiteX12" fmla="*/ 2423160 w 3386413"/>
              <a:gd name="connsiteY12" fmla="*/ 801624 h 1109548"/>
              <a:gd name="connsiteX13" fmla="*/ 2532888 w 3386413"/>
              <a:gd name="connsiteY13" fmla="*/ 826008 h 1109548"/>
              <a:gd name="connsiteX14" fmla="*/ 2657856 w 3386413"/>
              <a:gd name="connsiteY14" fmla="*/ 853440 h 1109548"/>
              <a:gd name="connsiteX15" fmla="*/ 2788920 w 3386413"/>
              <a:gd name="connsiteY15" fmla="*/ 935736 h 1109548"/>
              <a:gd name="connsiteX16" fmla="*/ 2919984 w 3386413"/>
              <a:gd name="connsiteY16" fmla="*/ 990600 h 1109548"/>
              <a:gd name="connsiteX17" fmla="*/ 3069336 w 3386413"/>
              <a:gd name="connsiteY17" fmla="*/ 1036320 h 1109548"/>
              <a:gd name="connsiteX18" fmla="*/ 3188208 w 3386413"/>
              <a:gd name="connsiteY18" fmla="*/ 1078992 h 1109548"/>
              <a:gd name="connsiteX19" fmla="*/ 3328416 w 3386413"/>
              <a:gd name="connsiteY19" fmla="*/ 1109472 h 1109548"/>
              <a:gd name="connsiteX20" fmla="*/ 3358896 w 3386413"/>
              <a:gd name="connsiteY20" fmla="*/ 1085088 h 1109548"/>
              <a:gd name="connsiteX21" fmla="*/ 3386328 w 3386413"/>
              <a:gd name="connsiteY21" fmla="*/ 1011936 h 1109548"/>
              <a:gd name="connsiteX22" fmla="*/ 3349752 w 3386413"/>
              <a:gd name="connsiteY22" fmla="*/ 972312 h 1109548"/>
              <a:gd name="connsiteX23" fmla="*/ 3294888 w 3386413"/>
              <a:gd name="connsiteY23" fmla="*/ 926592 h 1109548"/>
              <a:gd name="connsiteX24" fmla="*/ 3133344 w 3386413"/>
              <a:gd name="connsiteY24" fmla="*/ 850392 h 1109548"/>
              <a:gd name="connsiteX25" fmla="*/ 2996184 w 3386413"/>
              <a:gd name="connsiteY25" fmla="*/ 743712 h 1109548"/>
              <a:gd name="connsiteX26" fmla="*/ 2828544 w 3386413"/>
              <a:gd name="connsiteY26" fmla="*/ 576072 h 1109548"/>
              <a:gd name="connsiteX27" fmla="*/ 2609088 w 3386413"/>
              <a:gd name="connsiteY27" fmla="*/ 399288 h 1109548"/>
              <a:gd name="connsiteX28" fmla="*/ 2432304 w 3386413"/>
              <a:gd name="connsiteY28" fmla="*/ 243840 h 1109548"/>
              <a:gd name="connsiteX29" fmla="*/ 2255520 w 3386413"/>
              <a:gd name="connsiteY29" fmla="*/ 97536 h 1109548"/>
              <a:gd name="connsiteX30" fmla="*/ 2133600 w 3386413"/>
              <a:gd name="connsiteY30" fmla="*/ 0 h 1109548"/>
              <a:gd name="connsiteX31" fmla="*/ 2133600 w 3386413"/>
              <a:gd name="connsiteY31" fmla="*/ 0 h 1109548"/>
              <a:gd name="connsiteX0" fmla="*/ 0 w 3387338"/>
              <a:gd name="connsiteY0" fmla="*/ 51816 h 1090280"/>
              <a:gd name="connsiteX1" fmla="*/ 179832 w 3387338"/>
              <a:gd name="connsiteY1" fmla="*/ 82296 h 1090280"/>
              <a:gd name="connsiteX2" fmla="*/ 371856 w 3387338"/>
              <a:gd name="connsiteY2" fmla="*/ 115824 h 1090280"/>
              <a:gd name="connsiteX3" fmla="*/ 591312 w 3387338"/>
              <a:gd name="connsiteY3" fmla="*/ 182880 h 1090280"/>
              <a:gd name="connsiteX4" fmla="*/ 911352 w 3387338"/>
              <a:gd name="connsiteY4" fmla="*/ 256032 h 1090280"/>
              <a:gd name="connsiteX5" fmla="*/ 1155192 w 3387338"/>
              <a:gd name="connsiteY5" fmla="*/ 323088 h 1090280"/>
              <a:gd name="connsiteX6" fmla="*/ 1420368 w 3387338"/>
              <a:gd name="connsiteY6" fmla="*/ 420624 h 1090280"/>
              <a:gd name="connsiteX7" fmla="*/ 1575816 w 3387338"/>
              <a:gd name="connsiteY7" fmla="*/ 515112 h 1090280"/>
              <a:gd name="connsiteX8" fmla="*/ 1685544 w 3387338"/>
              <a:gd name="connsiteY8" fmla="*/ 588264 h 1090280"/>
              <a:gd name="connsiteX9" fmla="*/ 1883664 w 3387338"/>
              <a:gd name="connsiteY9" fmla="*/ 652272 h 1090280"/>
              <a:gd name="connsiteX10" fmla="*/ 2057400 w 3387338"/>
              <a:gd name="connsiteY10" fmla="*/ 734568 h 1090280"/>
              <a:gd name="connsiteX11" fmla="*/ 2282952 w 3387338"/>
              <a:gd name="connsiteY11" fmla="*/ 780288 h 1090280"/>
              <a:gd name="connsiteX12" fmla="*/ 2423160 w 3387338"/>
              <a:gd name="connsiteY12" fmla="*/ 801624 h 1090280"/>
              <a:gd name="connsiteX13" fmla="*/ 2532888 w 3387338"/>
              <a:gd name="connsiteY13" fmla="*/ 826008 h 1090280"/>
              <a:gd name="connsiteX14" fmla="*/ 2657856 w 3387338"/>
              <a:gd name="connsiteY14" fmla="*/ 853440 h 1090280"/>
              <a:gd name="connsiteX15" fmla="*/ 2788920 w 3387338"/>
              <a:gd name="connsiteY15" fmla="*/ 935736 h 1090280"/>
              <a:gd name="connsiteX16" fmla="*/ 2919984 w 3387338"/>
              <a:gd name="connsiteY16" fmla="*/ 990600 h 1090280"/>
              <a:gd name="connsiteX17" fmla="*/ 3069336 w 3387338"/>
              <a:gd name="connsiteY17" fmla="*/ 1036320 h 1090280"/>
              <a:gd name="connsiteX18" fmla="*/ 3188208 w 3387338"/>
              <a:gd name="connsiteY18" fmla="*/ 1078992 h 1090280"/>
              <a:gd name="connsiteX19" fmla="*/ 3358896 w 3387338"/>
              <a:gd name="connsiteY19" fmla="*/ 1085088 h 1090280"/>
              <a:gd name="connsiteX20" fmla="*/ 3386328 w 3387338"/>
              <a:gd name="connsiteY20" fmla="*/ 1011936 h 1090280"/>
              <a:gd name="connsiteX21" fmla="*/ 3349752 w 3387338"/>
              <a:gd name="connsiteY21" fmla="*/ 972312 h 1090280"/>
              <a:gd name="connsiteX22" fmla="*/ 3294888 w 3387338"/>
              <a:gd name="connsiteY22" fmla="*/ 926592 h 1090280"/>
              <a:gd name="connsiteX23" fmla="*/ 3133344 w 3387338"/>
              <a:gd name="connsiteY23" fmla="*/ 850392 h 1090280"/>
              <a:gd name="connsiteX24" fmla="*/ 2996184 w 3387338"/>
              <a:gd name="connsiteY24" fmla="*/ 743712 h 1090280"/>
              <a:gd name="connsiteX25" fmla="*/ 2828544 w 3387338"/>
              <a:gd name="connsiteY25" fmla="*/ 576072 h 1090280"/>
              <a:gd name="connsiteX26" fmla="*/ 2609088 w 3387338"/>
              <a:gd name="connsiteY26" fmla="*/ 399288 h 1090280"/>
              <a:gd name="connsiteX27" fmla="*/ 2432304 w 3387338"/>
              <a:gd name="connsiteY27" fmla="*/ 243840 h 1090280"/>
              <a:gd name="connsiteX28" fmla="*/ 2255520 w 3387338"/>
              <a:gd name="connsiteY28" fmla="*/ 97536 h 1090280"/>
              <a:gd name="connsiteX29" fmla="*/ 2133600 w 3387338"/>
              <a:gd name="connsiteY29" fmla="*/ 0 h 1090280"/>
              <a:gd name="connsiteX30" fmla="*/ 2133600 w 3387338"/>
              <a:gd name="connsiteY30" fmla="*/ 0 h 1090280"/>
              <a:gd name="connsiteX0" fmla="*/ 0 w 3387338"/>
              <a:gd name="connsiteY0" fmla="*/ 51816 h 1090280"/>
              <a:gd name="connsiteX1" fmla="*/ 179832 w 3387338"/>
              <a:gd name="connsiteY1" fmla="*/ 82296 h 1090280"/>
              <a:gd name="connsiteX2" fmla="*/ 371856 w 3387338"/>
              <a:gd name="connsiteY2" fmla="*/ 115824 h 1090280"/>
              <a:gd name="connsiteX3" fmla="*/ 591312 w 3387338"/>
              <a:gd name="connsiteY3" fmla="*/ 182880 h 1090280"/>
              <a:gd name="connsiteX4" fmla="*/ 911352 w 3387338"/>
              <a:gd name="connsiteY4" fmla="*/ 256032 h 1090280"/>
              <a:gd name="connsiteX5" fmla="*/ 1155192 w 3387338"/>
              <a:gd name="connsiteY5" fmla="*/ 323088 h 1090280"/>
              <a:gd name="connsiteX6" fmla="*/ 1420368 w 3387338"/>
              <a:gd name="connsiteY6" fmla="*/ 420624 h 1090280"/>
              <a:gd name="connsiteX7" fmla="*/ 1575816 w 3387338"/>
              <a:gd name="connsiteY7" fmla="*/ 515112 h 1090280"/>
              <a:gd name="connsiteX8" fmla="*/ 1702862 w 3387338"/>
              <a:gd name="connsiteY8" fmla="*/ 581336 h 1090280"/>
              <a:gd name="connsiteX9" fmla="*/ 1883664 w 3387338"/>
              <a:gd name="connsiteY9" fmla="*/ 652272 h 1090280"/>
              <a:gd name="connsiteX10" fmla="*/ 2057400 w 3387338"/>
              <a:gd name="connsiteY10" fmla="*/ 734568 h 1090280"/>
              <a:gd name="connsiteX11" fmla="*/ 2282952 w 3387338"/>
              <a:gd name="connsiteY11" fmla="*/ 780288 h 1090280"/>
              <a:gd name="connsiteX12" fmla="*/ 2423160 w 3387338"/>
              <a:gd name="connsiteY12" fmla="*/ 801624 h 1090280"/>
              <a:gd name="connsiteX13" fmla="*/ 2532888 w 3387338"/>
              <a:gd name="connsiteY13" fmla="*/ 826008 h 1090280"/>
              <a:gd name="connsiteX14" fmla="*/ 2657856 w 3387338"/>
              <a:gd name="connsiteY14" fmla="*/ 853440 h 1090280"/>
              <a:gd name="connsiteX15" fmla="*/ 2788920 w 3387338"/>
              <a:gd name="connsiteY15" fmla="*/ 935736 h 1090280"/>
              <a:gd name="connsiteX16" fmla="*/ 2919984 w 3387338"/>
              <a:gd name="connsiteY16" fmla="*/ 990600 h 1090280"/>
              <a:gd name="connsiteX17" fmla="*/ 3069336 w 3387338"/>
              <a:gd name="connsiteY17" fmla="*/ 1036320 h 1090280"/>
              <a:gd name="connsiteX18" fmla="*/ 3188208 w 3387338"/>
              <a:gd name="connsiteY18" fmla="*/ 1078992 h 1090280"/>
              <a:gd name="connsiteX19" fmla="*/ 3358896 w 3387338"/>
              <a:gd name="connsiteY19" fmla="*/ 1085088 h 1090280"/>
              <a:gd name="connsiteX20" fmla="*/ 3386328 w 3387338"/>
              <a:gd name="connsiteY20" fmla="*/ 1011936 h 1090280"/>
              <a:gd name="connsiteX21" fmla="*/ 3349752 w 3387338"/>
              <a:gd name="connsiteY21" fmla="*/ 972312 h 1090280"/>
              <a:gd name="connsiteX22" fmla="*/ 3294888 w 3387338"/>
              <a:gd name="connsiteY22" fmla="*/ 926592 h 1090280"/>
              <a:gd name="connsiteX23" fmla="*/ 3133344 w 3387338"/>
              <a:gd name="connsiteY23" fmla="*/ 850392 h 1090280"/>
              <a:gd name="connsiteX24" fmla="*/ 2996184 w 3387338"/>
              <a:gd name="connsiteY24" fmla="*/ 743712 h 1090280"/>
              <a:gd name="connsiteX25" fmla="*/ 2828544 w 3387338"/>
              <a:gd name="connsiteY25" fmla="*/ 576072 h 1090280"/>
              <a:gd name="connsiteX26" fmla="*/ 2609088 w 3387338"/>
              <a:gd name="connsiteY26" fmla="*/ 399288 h 1090280"/>
              <a:gd name="connsiteX27" fmla="*/ 2432304 w 3387338"/>
              <a:gd name="connsiteY27" fmla="*/ 243840 h 1090280"/>
              <a:gd name="connsiteX28" fmla="*/ 2255520 w 3387338"/>
              <a:gd name="connsiteY28" fmla="*/ 97536 h 1090280"/>
              <a:gd name="connsiteX29" fmla="*/ 2133600 w 3387338"/>
              <a:gd name="connsiteY29" fmla="*/ 0 h 1090280"/>
              <a:gd name="connsiteX30" fmla="*/ 2133600 w 3387338"/>
              <a:gd name="connsiteY30" fmla="*/ 0 h 1090280"/>
              <a:gd name="connsiteX0" fmla="*/ 0 w 3387338"/>
              <a:gd name="connsiteY0" fmla="*/ 106245 h 1144709"/>
              <a:gd name="connsiteX1" fmla="*/ 179832 w 3387338"/>
              <a:gd name="connsiteY1" fmla="*/ 136725 h 1144709"/>
              <a:gd name="connsiteX2" fmla="*/ 371856 w 3387338"/>
              <a:gd name="connsiteY2" fmla="*/ 170253 h 1144709"/>
              <a:gd name="connsiteX3" fmla="*/ 591312 w 3387338"/>
              <a:gd name="connsiteY3" fmla="*/ 237309 h 1144709"/>
              <a:gd name="connsiteX4" fmla="*/ 911352 w 3387338"/>
              <a:gd name="connsiteY4" fmla="*/ 310461 h 1144709"/>
              <a:gd name="connsiteX5" fmla="*/ 1155192 w 3387338"/>
              <a:gd name="connsiteY5" fmla="*/ 377517 h 1144709"/>
              <a:gd name="connsiteX6" fmla="*/ 1420368 w 3387338"/>
              <a:gd name="connsiteY6" fmla="*/ 475053 h 1144709"/>
              <a:gd name="connsiteX7" fmla="*/ 1575816 w 3387338"/>
              <a:gd name="connsiteY7" fmla="*/ 569541 h 1144709"/>
              <a:gd name="connsiteX8" fmla="*/ 1702862 w 3387338"/>
              <a:gd name="connsiteY8" fmla="*/ 635765 h 1144709"/>
              <a:gd name="connsiteX9" fmla="*/ 1883664 w 3387338"/>
              <a:gd name="connsiteY9" fmla="*/ 706701 h 1144709"/>
              <a:gd name="connsiteX10" fmla="*/ 2057400 w 3387338"/>
              <a:gd name="connsiteY10" fmla="*/ 788997 h 1144709"/>
              <a:gd name="connsiteX11" fmla="*/ 2282952 w 3387338"/>
              <a:gd name="connsiteY11" fmla="*/ 834717 h 1144709"/>
              <a:gd name="connsiteX12" fmla="*/ 2423160 w 3387338"/>
              <a:gd name="connsiteY12" fmla="*/ 856053 h 1144709"/>
              <a:gd name="connsiteX13" fmla="*/ 2532888 w 3387338"/>
              <a:gd name="connsiteY13" fmla="*/ 880437 h 1144709"/>
              <a:gd name="connsiteX14" fmla="*/ 2657856 w 3387338"/>
              <a:gd name="connsiteY14" fmla="*/ 907869 h 1144709"/>
              <a:gd name="connsiteX15" fmla="*/ 2788920 w 3387338"/>
              <a:gd name="connsiteY15" fmla="*/ 990165 h 1144709"/>
              <a:gd name="connsiteX16" fmla="*/ 2919984 w 3387338"/>
              <a:gd name="connsiteY16" fmla="*/ 1045029 h 1144709"/>
              <a:gd name="connsiteX17" fmla="*/ 3069336 w 3387338"/>
              <a:gd name="connsiteY17" fmla="*/ 1090749 h 1144709"/>
              <a:gd name="connsiteX18" fmla="*/ 3188208 w 3387338"/>
              <a:gd name="connsiteY18" fmla="*/ 1133421 h 1144709"/>
              <a:gd name="connsiteX19" fmla="*/ 3358896 w 3387338"/>
              <a:gd name="connsiteY19" fmla="*/ 1139517 h 1144709"/>
              <a:gd name="connsiteX20" fmla="*/ 3386328 w 3387338"/>
              <a:gd name="connsiteY20" fmla="*/ 1066365 h 1144709"/>
              <a:gd name="connsiteX21" fmla="*/ 3349752 w 3387338"/>
              <a:gd name="connsiteY21" fmla="*/ 1026741 h 1144709"/>
              <a:gd name="connsiteX22" fmla="*/ 3294888 w 3387338"/>
              <a:gd name="connsiteY22" fmla="*/ 981021 h 1144709"/>
              <a:gd name="connsiteX23" fmla="*/ 3133344 w 3387338"/>
              <a:gd name="connsiteY23" fmla="*/ 904821 h 1144709"/>
              <a:gd name="connsiteX24" fmla="*/ 2996184 w 3387338"/>
              <a:gd name="connsiteY24" fmla="*/ 798141 h 1144709"/>
              <a:gd name="connsiteX25" fmla="*/ 2828544 w 3387338"/>
              <a:gd name="connsiteY25" fmla="*/ 630501 h 1144709"/>
              <a:gd name="connsiteX26" fmla="*/ 2609088 w 3387338"/>
              <a:gd name="connsiteY26" fmla="*/ 453717 h 1144709"/>
              <a:gd name="connsiteX27" fmla="*/ 2432304 w 3387338"/>
              <a:gd name="connsiteY27" fmla="*/ 298269 h 1144709"/>
              <a:gd name="connsiteX28" fmla="*/ 2255520 w 3387338"/>
              <a:gd name="connsiteY28" fmla="*/ 151965 h 1144709"/>
              <a:gd name="connsiteX29" fmla="*/ 2133600 w 3387338"/>
              <a:gd name="connsiteY29" fmla="*/ 54429 h 1144709"/>
              <a:gd name="connsiteX30" fmla="*/ 2090057 w 3387338"/>
              <a:gd name="connsiteY30" fmla="*/ 0 h 1144709"/>
              <a:gd name="connsiteX0" fmla="*/ 0 w 3387338"/>
              <a:gd name="connsiteY0" fmla="*/ 106245 h 1144709"/>
              <a:gd name="connsiteX1" fmla="*/ 179832 w 3387338"/>
              <a:gd name="connsiteY1" fmla="*/ 136725 h 1144709"/>
              <a:gd name="connsiteX2" fmla="*/ 371856 w 3387338"/>
              <a:gd name="connsiteY2" fmla="*/ 170253 h 1144709"/>
              <a:gd name="connsiteX3" fmla="*/ 591312 w 3387338"/>
              <a:gd name="connsiteY3" fmla="*/ 237309 h 1144709"/>
              <a:gd name="connsiteX4" fmla="*/ 911352 w 3387338"/>
              <a:gd name="connsiteY4" fmla="*/ 310461 h 1144709"/>
              <a:gd name="connsiteX5" fmla="*/ 1155192 w 3387338"/>
              <a:gd name="connsiteY5" fmla="*/ 377517 h 1144709"/>
              <a:gd name="connsiteX6" fmla="*/ 1420368 w 3387338"/>
              <a:gd name="connsiteY6" fmla="*/ 475053 h 1144709"/>
              <a:gd name="connsiteX7" fmla="*/ 1575816 w 3387338"/>
              <a:gd name="connsiteY7" fmla="*/ 569541 h 1144709"/>
              <a:gd name="connsiteX8" fmla="*/ 1702862 w 3387338"/>
              <a:gd name="connsiteY8" fmla="*/ 635765 h 1144709"/>
              <a:gd name="connsiteX9" fmla="*/ 1883664 w 3387338"/>
              <a:gd name="connsiteY9" fmla="*/ 706701 h 1144709"/>
              <a:gd name="connsiteX10" fmla="*/ 2057400 w 3387338"/>
              <a:gd name="connsiteY10" fmla="*/ 788997 h 1144709"/>
              <a:gd name="connsiteX11" fmla="*/ 2282952 w 3387338"/>
              <a:gd name="connsiteY11" fmla="*/ 834717 h 1144709"/>
              <a:gd name="connsiteX12" fmla="*/ 2423160 w 3387338"/>
              <a:gd name="connsiteY12" fmla="*/ 856053 h 1144709"/>
              <a:gd name="connsiteX13" fmla="*/ 2532888 w 3387338"/>
              <a:gd name="connsiteY13" fmla="*/ 880437 h 1144709"/>
              <a:gd name="connsiteX14" fmla="*/ 2657856 w 3387338"/>
              <a:gd name="connsiteY14" fmla="*/ 907869 h 1144709"/>
              <a:gd name="connsiteX15" fmla="*/ 2788920 w 3387338"/>
              <a:gd name="connsiteY15" fmla="*/ 990165 h 1144709"/>
              <a:gd name="connsiteX16" fmla="*/ 2919984 w 3387338"/>
              <a:gd name="connsiteY16" fmla="*/ 1045029 h 1144709"/>
              <a:gd name="connsiteX17" fmla="*/ 3069336 w 3387338"/>
              <a:gd name="connsiteY17" fmla="*/ 1090749 h 1144709"/>
              <a:gd name="connsiteX18" fmla="*/ 3188208 w 3387338"/>
              <a:gd name="connsiteY18" fmla="*/ 1133421 h 1144709"/>
              <a:gd name="connsiteX19" fmla="*/ 3358896 w 3387338"/>
              <a:gd name="connsiteY19" fmla="*/ 1139517 h 1144709"/>
              <a:gd name="connsiteX20" fmla="*/ 3386328 w 3387338"/>
              <a:gd name="connsiteY20" fmla="*/ 1066365 h 1144709"/>
              <a:gd name="connsiteX21" fmla="*/ 3349752 w 3387338"/>
              <a:gd name="connsiteY21" fmla="*/ 1026741 h 1144709"/>
              <a:gd name="connsiteX22" fmla="*/ 3294888 w 3387338"/>
              <a:gd name="connsiteY22" fmla="*/ 981021 h 1144709"/>
              <a:gd name="connsiteX23" fmla="*/ 3133344 w 3387338"/>
              <a:gd name="connsiteY23" fmla="*/ 904821 h 1144709"/>
              <a:gd name="connsiteX24" fmla="*/ 2996184 w 3387338"/>
              <a:gd name="connsiteY24" fmla="*/ 798141 h 1144709"/>
              <a:gd name="connsiteX25" fmla="*/ 2828544 w 3387338"/>
              <a:gd name="connsiteY25" fmla="*/ 630501 h 1144709"/>
              <a:gd name="connsiteX26" fmla="*/ 2609088 w 3387338"/>
              <a:gd name="connsiteY26" fmla="*/ 453717 h 1144709"/>
              <a:gd name="connsiteX27" fmla="*/ 2432304 w 3387338"/>
              <a:gd name="connsiteY27" fmla="*/ 298269 h 1144709"/>
              <a:gd name="connsiteX28" fmla="*/ 2255520 w 3387338"/>
              <a:gd name="connsiteY28" fmla="*/ 151965 h 1144709"/>
              <a:gd name="connsiteX29" fmla="*/ 2184400 w 3387338"/>
              <a:gd name="connsiteY29" fmla="*/ 32658 h 1144709"/>
              <a:gd name="connsiteX30" fmla="*/ 2090057 w 3387338"/>
              <a:gd name="connsiteY30" fmla="*/ 0 h 1144709"/>
              <a:gd name="connsiteX0" fmla="*/ 0 w 3387338"/>
              <a:gd name="connsiteY0" fmla="*/ 146160 h 1184624"/>
              <a:gd name="connsiteX1" fmla="*/ 179832 w 3387338"/>
              <a:gd name="connsiteY1" fmla="*/ 176640 h 1184624"/>
              <a:gd name="connsiteX2" fmla="*/ 371856 w 3387338"/>
              <a:gd name="connsiteY2" fmla="*/ 210168 h 1184624"/>
              <a:gd name="connsiteX3" fmla="*/ 591312 w 3387338"/>
              <a:gd name="connsiteY3" fmla="*/ 277224 h 1184624"/>
              <a:gd name="connsiteX4" fmla="*/ 911352 w 3387338"/>
              <a:gd name="connsiteY4" fmla="*/ 350376 h 1184624"/>
              <a:gd name="connsiteX5" fmla="*/ 1155192 w 3387338"/>
              <a:gd name="connsiteY5" fmla="*/ 417432 h 1184624"/>
              <a:gd name="connsiteX6" fmla="*/ 1420368 w 3387338"/>
              <a:gd name="connsiteY6" fmla="*/ 514968 h 1184624"/>
              <a:gd name="connsiteX7" fmla="*/ 1575816 w 3387338"/>
              <a:gd name="connsiteY7" fmla="*/ 609456 h 1184624"/>
              <a:gd name="connsiteX8" fmla="*/ 1702862 w 3387338"/>
              <a:gd name="connsiteY8" fmla="*/ 675680 h 1184624"/>
              <a:gd name="connsiteX9" fmla="*/ 1883664 w 3387338"/>
              <a:gd name="connsiteY9" fmla="*/ 746616 h 1184624"/>
              <a:gd name="connsiteX10" fmla="*/ 2057400 w 3387338"/>
              <a:gd name="connsiteY10" fmla="*/ 828912 h 1184624"/>
              <a:gd name="connsiteX11" fmla="*/ 2282952 w 3387338"/>
              <a:gd name="connsiteY11" fmla="*/ 874632 h 1184624"/>
              <a:gd name="connsiteX12" fmla="*/ 2423160 w 3387338"/>
              <a:gd name="connsiteY12" fmla="*/ 895968 h 1184624"/>
              <a:gd name="connsiteX13" fmla="*/ 2532888 w 3387338"/>
              <a:gd name="connsiteY13" fmla="*/ 920352 h 1184624"/>
              <a:gd name="connsiteX14" fmla="*/ 2657856 w 3387338"/>
              <a:gd name="connsiteY14" fmla="*/ 947784 h 1184624"/>
              <a:gd name="connsiteX15" fmla="*/ 2788920 w 3387338"/>
              <a:gd name="connsiteY15" fmla="*/ 1030080 h 1184624"/>
              <a:gd name="connsiteX16" fmla="*/ 2919984 w 3387338"/>
              <a:gd name="connsiteY16" fmla="*/ 1084944 h 1184624"/>
              <a:gd name="connsiteX17" fmla="*/ 3069336 w 3387338"/>
              <a:gd name="connsiteY17" fmla="*/ 1130664 h 1184624"/>
              <a:gd name="connsiteX18" fmla="*/ 3188208 w 3387338"/>
              <a:gd name="connsiteY18" fmla="*/ 1173336 h 1184624"/>
              <a:gd name="connsiteX19" fmla="*/ 3358896 w 3387338"/>
              <a:gd name="connsiteY19" fmla="*/ 1179432 h 1184624"/>
              <a:gd name="connsiteX20" fmla="*/ 3386328 w 3387338"/>
              <a:gd name="connsiteY20" fmla="*/ 1106280 h 1184624"/>
              <a:gd name="connsiteX21" fmla="*/ 3349752 w 3387338"/>
              <a:gd name="connsiteY21" fmla="*/ 1066656 h 1184624"/>
              <a:gd name="connsiteX22" fmla="*/ 3294888 w 3387338"/>
              <a:gd name="connsiteY22" fmla="*/ 1020936 h 1184624"/>
              <a:gd name="connsiteX23" fmla="*/ 3133344 w 3387338"/>
              <a:gd name="connsiteY23" fmla="*/ 944736 h 1184624"/>
              <a:gd name="connsiteX24" fmla="*/ 2996184 w 3387338"/>
              <a:gd name="connsiteY24" fmla="*/ 838056 h 1184624"/>
              <a:gd name="connsiteX25" fmla="*/ 2828544 w 3387338"/>
              <a:gd name="connsiteY25" fmla="*/ 670416 h 1184624"/>
              <a:gd name="connsiteX26" fmla="*/ 2609088 w 3387338"/>
              <a:gd name="connsiteY26" fmla="*/ 493632 h 1184624"/>
              <a:gd name="connsiteX27" fmla="*/ 2432304 w 3387338"/>
              <a:gd name="connsiteY27" fmla="*/ 338184 h 1184624"/>
              <a:gd name="connsiteX28" fmla="*/ 2255520 w 3387338"/>
              <a:gd name="connsiteY28" fmla="*/ 191880 h 1184624"/>
              <a:gd name="connsiteX29" fmla="*/ 2184400 w 3387338"/>
              <a:gd name="connsiteY29" fmla="*/ 72573 h 1184624"/>
              <a:gd name="connsiteX30" fmla="*/ 2075543 w 3387338"/>
              <a:gd name="connsiteY30" fmla="*/ 0 h 1184624"/>
              <a:gd name="connsiteX0" fmla="*/ 0 w 3387338"/>
              <a:gd name="connsiteY0" fmla="*/ 146160 h 1184624"/>
              <a:gd name="connsiteX1" fmla="*/ 179832 w 3387338"/>
              <a:gd name="connsiteY1" fmla="*/ 176640 h 1184624"/>
              <a:gd name="connsiteX2" fmla="*/ 371856 w 3387338"/>
              <a:gd name="connsiteY2" fmla="*/ 210168 h 1184624"/>
              <a:gd name="connsiteX3" fmla="*/ 591312 w 3387338"/>
              <a:gd name="connsiteY3" fmla="*/ 277224 h 1184624"/>
              <a:gd name="connsiteX4" fmla="*/ 911352 w 3387338"/>
              <a:gd name="connsiteY4" fmla="*/ 350376 h 1184624"/>
              <a:gd name="connsiteX5" fmla="*/ 1155192 w 3387338"/>
              <a:gd name="connsiteY5" fmla="*/ 417432 h 1184624"/>
              <a:gd name="connsiteX6" fmla="*/ 1420368 w 3387338"/>
              <a:gd name="connsiteY6" fmla="*/ 514968 h 1184624"/>
              <a:gd name="connsiteX7" fmla="*/ 1575816 w 3387338"/>
              <a:gd name="connsiteY7" fmla="*/ 609456 h 1184624"/>
              <a:gd name="connsiteX8" fmla="*/ 1702862 w 3387338"/>
              <a:gd name="connsiteY8" fmla="*/ 675680 h 1184624"/>
              <a:gd name="connsiteX9" fmla="*/ 1883664 w 3387338"/>
              <a:gd name="connsiteY9" fmla="*/ 746616 h 1184624"/>
              <a:gd name="connsiteX10" fmla="*/ 2057400 w 3387338"/>
              <a:gd name="connsiteY10" fmla="*/ 828912 h 1184624"/>
              <a:gd name="connsiteX11" fmla="*/ 2282952 w 3387338"/>
              <a:gd name="connsiteY11" fmla="*/ 874632 h 1184624"/>
              <a:gd name="connsiteX12" fmla="*/ 2423160 w 3387338"/>
              <a:gd name="connsiteY12" fmla="*/ 895968 h 1184624"/>
              <a:gd name="connsiteX13" fmla="*/ 2532888 w 3387338"/>
              <a:gd name="connsiteY13" fmla="*/ 920352 h 1184624"/>
              <a:gd name="connsiteX14" fmla="*/ 2657856 w 3387338"/>
              <a:gd name="connsiteY14" fmla="*/ 947784 h 1184624"/>
              <a:gd name="connsiteX15" fmla="*/ 2788920 w 3387338"/>
              <a:gd name="connsiteY15" fmla="*/ 1030080 h 1184624"/>
              <a:gd name="connsiteX16" fmla="*/ 2919984 w 3387338"/>
              <a:gd name="connsiteY16" fmla="*/ 1084944 h 1184624"/>
              <a:gd name="connsiteX17" fmla="*/ 3069336 w 3387338"/>
              <a:gd name="connsiteY17" fmla="*/ 1130664 h 1184624"/>
              <a:gd name="connsiteX18" fmla="*/ 3188208 w 3387338"/>
              <a:gd name="connsiteY18" fmla="*/ 1173336 h 1184624"/>
              <a:gd name="connsiteX19" fmla="*/ 3358896 w 3387338"/>
              <a:gd name="connsiteY19" fmla="*/ 1179432 h 1184624"/>
              <a:gd name="connsiteX20" fmla="*/ 3386328 w 3387338"/>
              <a:gd name="connsiteY20" fmla="*/ 1106280 h 1184624"/>
              <a:gd name="connsiteX21" fmla="*/ 3349752 w 3387338"/>
              <a:gd name="connsiteY21" fmla="*/ 1066656 h 1184624"/>
              <a:gd name="connsiteX22" fmla="*/ 3294888 w 3387338"/>
              <a:gd name="connsiteY22" fmla="*/ 1020936 h 1184624"/>
              <a:gd name="connsiteX23" fmla="*/ 3133344 w 3387338"/>
              <a:gd name="connsiteY23" fmla="*/ 944736 h 1184624"/>
              <a:gd name="connsiteX24" fmla="*/ 2996184 w 3387338"/>
              <a:gd name="connsiteY24" fmla="*/ 838056 h 1184624"/>
              <a:gd name="connsiteX25" fmla="*/ 2828544 w 3387338"/>
              <a:gd name="connsiteY25" fmla="*/ 670416 h 1184624"/>
              <a:gd name="connsiteX26" fmla="*/ 2609088 w 3387338"/>
              <a:gd name="connsiteY26" fmla="*/ 493632 h 1184624"/>
              <a:gd name="connsiteX27" fmla="*/ 2432304 w 3387338"/>
              <a:gd name="connsiteY27" fmla="*/ 338184 h 1184624"/>
              <a:gd name="connsiteX28" fmla="*/ 2313577 w 3387338"/>
              <a:gd name="connsiteY28" fmla="*/ 170109 h 1184624"/>
              <a:gd name="connsiteX29" fmla="*/ 2184400 w 3387338"/>
              <a:gd name="connsiteY29" fmla="*/ 72573 h 1184624"/>
              <a:gd name="connsiteX30" fmla="*/ 2075543 w 3387338"/>
              <a:gd name="connsiteY30" fmla="*/ 0 h 1184624"/>
              <a:gd name="connsiteX0" fmla="*/ 0 w 3387338"/>
              <a:gd name="connsiteY0" fmla="*/ 146160 h 1184624"/>
              <a:gd name="connsiteX1" fmla="*/ 179832 w 3387338"/>
              <a:gd name="connsiteY1" fmla="*/ 176640 h 1184624"/>
              <a:gd name="connsiteX2" fmla="*/ 371856 w 3387338"/>
              <a:gd name="connsiteY2" fmla="*/ 210168 h 1184624"/>
              <a:gd name="connsiteX3" fmla="*/ 591312 w 3387338"/>
              <a:gd name="connsiteY3" fmla="*/ 277224 h 1184624"/>
              <a:gd name="connsiteX4" fmla="*/ 911352 w 3387338"/>
              <a:gd name="connsiteY4" fmla="*/ 350376 h 1184624"/>
              <a:gd name="connsiteX5" fmla="*/ 1155192 w 3387338"/>
              <a:gd name="connsiteY5" fmla="*/ 417432 h 1184624"/>
              <a:gd name="connsiteX6" fmla="*/ 1420368 w 3387338"/>
              <a:gd name="connsiteY6" fmla="*/ 514968 h 1184624"/>
              <a:gd name="connsiteX7" fmla="*/ 1575816 w 3387338"/>
              <a:gd name="connsiteY7" fmla="*/ 609456 h 1184624"/>
              <a:gd name="connsiteX8" fmla="*/ 1702862 w 3387338"/>
              <a:gd name="connsiteY8" fmla="*/ 675680 h 1184624"/>
              <a:gd name="connsiteX9" fmla="*/ 1883664 w 3387338"/>
              <a:gd name="connsiteY9" fmla="*/ 746616 h 1184624"/>
              <a:gd name="connsiteX10" fmla="*/ 2057400 w 3387338"/>
              <a:gd name="connsiteY10" fmla="*/ 828912 h 1184624"/>
              <a:gd name="connsiteX11" fmla="*/ 2282952 w 3387338"/>
              <a:gd name="connsiteY11" fmla="*/ 874632 h 1184624"/>
              <a:gd name="connsiteX12" fmla="*/ 2423160 w 3387338"/>
              <a:gd name="connsiteY12" fmla="*/ 895968 h 1184624"/>
              <a:gd name="connsiteX13" fmla="*/ 2532888 w 3387338"/>
              <a:gd name="connsiteY13" fmla="*/ 920352 h 1184624"/>
              <a:gd name="connsiteX14" fmla="*/ 2657856 w 3387338"/>
              <a:gd name="connsiteY14" fmla="*/ 947784 h 1184624"/>
              <a:gd name="connsiteX15" fmla="*/ 2788920 w 3387338"/>
              <a:gd name="connsiteY15" fmla="*/ 1030080 h 1184624"/>
              <a:gd name="connsiteX16" fmla="*/ 2919984 w 3387338"/>
              <a:gd name="connsiteY16" fmla="*/ 1084944 h 1184624"/>
              <a:gd name="connsiteX17" fmla="*/ 3069336 w 3387338"/>
              <a:gd name="connsiteY17" fmla="*/ 1130664 h 1184624"/>
              <a:gd name="connsiteX18" fmla="*/ 3188208 w 3387338"/>
              <a:gd name="connsiteY18" fmla="*/ 1173336 h 1184624"/>
              <a:gd name="connsiteX19" fmla="*/ 3358896 w 3387338"/>
              <a:gd name="connsiteY19" fmla="*/ 1179432 h 1184624"/>
              <a:gd name="connsiteX20" fmla="*/ 3386328 w 3387338"/>
              <a:gd name="connsiteY20" fmla="*/ 1106280 h 1184624"/>
              <a:gd name="connsiteX21" fmla="*/ 3349752 w 3387338"/>
              <a:gd name="connsiteY21" fmla="*/ 1066656 h 1184624"/>
              <a:gd name="connsiteX22" fmla="*/ 3294888 w 3387338"/>
              <a:gd name="connsiteY22" fmla="*/ 1020936 h 1184624"/>
              <a:gd name="connsiteX23" fmla="*/ 3133344 w 3387338"/>
              <a:gd name="connsiteY23" fmla="*/ 944736 h 1184624"/>
              <a:gd name="connsiteX24" fmla="*/ 2996184 w 3387338"/>
              <a:gd name="connsiteY24" fmla="*/ 838056 h 1184624"/>
              <a:gd name="connsiteX25" fmla="*/ 2828544 w 3387338"/>
              <a:gd name="connsiteY25" fmla="*/ 670416 h 1184624"/>
              <a:gd name="connsiteX26" fmla="*/ 2609088 w 3387338"/>
              <a:gd name="connsiteY26" fmla="*/ 493632 h 1184624"/>
              <a:gd name="connsiteX27" fmla="*/ 2490361 w 3387338"/>
              <a:gd name="connsiteY27" fmla="*/ 327298 h 1184624"/>
              <a:gd name="connsiteX28" fmla="*/ 2313577 w 3387338"/>
              <a:gd name="connsiteY28" fmla="*/ 170109 h 1184624"/>
              <a:gd name="connsiteX29" fmla="*/ 2184400 w 3387338"/>
              <a:gd name="connsiteY29" fmla="*/ 72573 h 1184624"/>
              <a:gd name="connsiteX30" fmla="*/ 2075543 w 3387338"/>
              <a:gd name="connsiteY30" fmla="*/ 0 h 1184624"/>
              <a:gd name="connsiteX0" fmla="*/ 0 w 3387338"/>
              <a:gd name="connsiteY0" fmla="*/ 146160 h 1184624"/>
              <a:gd name="connsiteX1" fmla="*/ 179832 w 3387338"/>
              <a:gd name="connsiteY1" fmla="*/ 176640 h 1184624"/>
              <a:gd name="connsiteX2" fmla="*/ 371856 w 3387338"/>
              <a:gd name="connsiteY2" fmla="*/ 210168 h 1184624"/>
              <a:gd name="connsiteX3" fmla="*/ 591312 w 3387338"/>
              <a:gd name="connsiteY3" fmla="*/ 277224 h 1184624"/>
              <a:gd name="connsiteX4" fmla="*/ 911352 w 3387338"/>
              <a:gd name="connsiteY4" fmla="*/ 350376 h 1184624"/>
              <a:gd name="connsiteX5" fmla="*/ 1155192 w 3387338"/>
              <a:gd name="connsiteY5" fmla="*/ 417432 h 1184624"/>
              <a:gd name="connsiteX6" fmla="*/ 1420368 w 3387338"/>
              <a:gd name="connsiteY6" fmla="*/ 514968 h 1184624"/>
              <a:gd name="connsiteX7" fmla="*/ 1575816 w 3387338"/>
              <a:gd name="connsiteY7" fmla="*/ 609456 h 1184624"/>
              <a:gd name="connsiteX8" fmla="*/ 1702862 w 3387338"/>
              <a:gd name="connsiteY8" fmla="*/ 675680 h 1184624"/>
              <a:gd name="connsiteX9" fmla="*/ 1883664 w 3387338"/>
              <a:gd name="connsiteY9" fmla="*/ 746616 h 1184624"/>
              <a:gd name="connsiteX10" fmla="*/ 2057400 w 3387338"/>
              <a:gd name="connsiteY10" fmla="*/ 828912 h 1184624"/>
              <a:gd name="connsiteX11" fmla="*/ 2282952 w 3387338"/>
              <a:gd name="connsiteY11" fmla="*/ 874632 h 1184624"/>
              <a:gd name="connsiteX12" fmla="*/ 2423160 w 3387338"/>
              <a:gd name="connsiteY12" fmla="*/ 895968 h 1184624"/>
              <a:gd name="connsiteX13" fmla="*/ 2532888 w 3387338"/>
              <a:gd name="connsiteY13" fmla="*/ 920352 h 1184624"/>
              <a:gd name="connsiteX14" fmla="*/ 2657856 w 3387338"/>
              <a:gd name="connsiteY14" fmla="*/ 947784 h 1184624"/>
              <a:gd name="connsiteX15" fmla="*/ 2788920 w 3387338"/>
              <a:gd name="connsiteY15" fmla="*/ 1030080 h 1184624"/>
              <a:gd name="connsiteX16" fmla="*/ 2919984 w 3387338"/>
              <a:gd name="connsiteY16" fmla="*/ 1084944 h 1184624"/>
              <a:gd name="connsiteX17" fmla="*/ 3069336 w 3387338"/>
              <a:gd name="connsiteY17" fmla="*/ 1130664 h 1184624"/>
              <a:gd name="connsiteX18" fmla="*/ 3188208 w 3387338"/>
              <a:gd name="connsiteY18" fmla="*/ 1173336 h 1184624"/>
              <a:gd name="connsiteX19" fmla="*/ 3358896 w 3387338"/>
              <a:gd name="connsiteY19" fmla="*/ 1179432 h 1184624"/>
              <a:gd name="connsiteX20" fmla="*/ 3386328 w 3387338"/>
              <a:gd name="connsiteY20" fmla="*/ 1106280 h 1184624"/>
              <a:gd name="connsiteX21" fmla="*/ 3349752 w 3387338"/>
              <a:gd name="connsiteY21" fmla="*/ 1066656 h 1184624"/>
              <a:gd name="connsiteX22" fmla="*/ 3294888 w 3387338"/>
              <a:gd name="connsiteY22" fmla="*/ 1020936 h 1184624"/>
              <a:gd name="connsiteX23" fmla="*/ 3133344 w 3387338"/>
              <a:gd name="connsiteY23" fmla="*/ 944736 h 1184624"/>
              <a:gd name="connsiteX24" fmla="*/ 2996184 w 3387338"/>
              <a:gd name="connsiteY24" fmla="*/ 838056 h 1184624"/>
              <a:gd name="connsiteX25" fmla="*/ 2828544 w 3387338"/>
              <a:gd name="connsiteY25" fmla="*/ 670416 h 1184624"/>
              <a:gd name="connsiteX26" fmla="*/ 2667145 w 3387338"/>
              <a:gd name="connsiteY26" fmla="*/ 460975 h 1184624"/>
              <a:gd name="connsiteX27" fmla="*/ 2490361 w 3387338"/>
              <a:gd name="connsiteY27" fmla="*/ 327298 h 1184624"/>
              <a:gd name="connsiteX28" fmla="*/ 2313577 w 3387338"/>
              <a:gd name="connsiteY28" fmla="*/ 170109 h 1184624"/>
              <a:gd name="connsiteX29" fmla="*/ 2184400 w 3387338"/>
              <a:gd name="connsiteY29" fmla="*/ 72573 h 1184624"/>
              <a:gd name="connsiteX30" fmla="*/ 2075543 w 3387338"/>
              <a:gd name="connsiteY30" fmla="*/ 0 h 1184624"/>
              <a:gd name="connsiteX0" fmla="*/ 0 w 3387338"/>
              <a:gd name="connsiteY0" fmla="*/ 146160 h 1184624"/>
              <a:gd name="connsiteX1" fmla="*/ 179832 w 3387338"/>
              <a:gd name="connsiteY1" fmla="*/ 176640 h 1184624"/>
              <a:gd name="connsiteX2" fmla="*/ 371856 w 3387338"/>
              <a:gd name="connsiteY2" fmla="*/ 210168 h 1184624"/>
              <a:gd name="connsiteX3" fmla="*/ 591312 w 3387338"/>
              <a:gd name="connsiteY3" fmla="*/ 277224 h 1184624"/>
              <a:gd name="connsiteX4" fmla="*/ 911352 w 3387338"/>
              <a:gd name="connsiteY4" fmla="*/ 350376 h 1184624"/>
              <a:gd name="connsiteX5" fmla="*/ 1155192 w 3387338"/>
              <a:gd name="connsiteY5" fmla="*/ 417432 h 1184624"/>
              <a:gd name="connsiteX6" fmla="*/ 1420368 w 3387338"/>
              <a:gd name="connsiteY6" fmla="*/ 514968 h 1184624"/>
              <a:gd name="connsiteX7" fmla="*/ 1575816 w 3387338"/>
              <a:gd name="connsiteY7" fmla="*/ 609456 h 1184624"/>
              <a:gd name="connsiteX8" fmla="*/ 1702862 w 3387338"/>
              <a:gd name="connsiteY8" fmla="*/ 675680 h 1184624"/>
              <a:gd name="connsiteX9" fmla="*/ 1883664 w 3387338"/>
              <a:gd name="connsiteY9" fmla="*/ 746616 h 1184624"/>
              <a:gd name="connsiteX10" fmla="*/ 2057400 w 3387338"/>
              <a:gd name="connsiteY10" fmla="*/ 828912 h 1184624"/>
              <a:gd name="connsiteX11" fmla="*/ 2282952 w 3387338"/>
              <a:gd name="connsiteY11" fmla="*/ 874632 h 1184624"/>
              <a:gd name="connsiteX12" fmla="*/ 2423160 w 3387338"/>
              <a:gd name="connsiteY12" fmla="*/ 895968 h 1184624"/>
              <a:gd name="connsiteX13" fmla="*/ 2532888 w 3387338"/>
              <a:gd name="connsiteY13" fmla="*/ 920352 h 1184624"/>
              <a:gd name="connsiteX14" fmla="*/ 2657856 w 3387338"/>
              <a:gd name="connsiteY14" fmla="*/ 947784 h 1184624"/>
              <a:gd name="connsiteX15" fmla="*/ 2788920 w 3387338"/>
              <a:gd name="connsiteY15" fmla="*/ 1030080 h 1184624"/>
              <a:gd name="connsiteX16" fmla="*/ 2919984 w 3387338"/>
              <a:gd name="connsiteY16" fmla="*/ 1084944 h 1184624"/>
              <a:gd name="connsiteX17" fmla="*/ 3069336 w 3387338"/>
              <a:gd name="connsiteY17" fmla="*/ 1130664 h 1184624"/>
              <a:gd name="connsiteX18" fmla="*/ 3188208 w 3387338"/>
              <a:gd name="connsiteY18" fmla="*/ 1173336 h 1184624"/>
              <a:gd name="connsiteX19" fmla="*/ 3358896 w 3387338"/>
              <a:gd name="connsiteY19" fmla="*/ 1179432 h 1184624"/>
              <a:gd name="connsiteX20" fmla="*/ 3386328 w 3387338"/>
              <a:gd name="connsiteY20" fmla="*/ 1106280 h 1184624"/>
              <a:gd name="connsiteX21" fmla="*/ 3349752 w 3387338"/>
              <a:gd name="connsiteY21" fmla="*/ 1066656 h 1184624"/>
              <a:gd name="connsiteX22" fmla="*/ 3294888 w 3387338"/>
              <a:gd name="connsiteY22" fmla="*/ 1020936 h 1184624"/>
              <a:gd name="connsiteX23" fmla="*/ 3133344 w 3387338"/>
              <a:gd name="connsiteY23" fmla="*/ 944736 h 1184624"/>
              <a:gd name="connsiteX24" fmla="*/ 2996184 w 3387338"/>
              <a:gd name="connsiteY24" fmla="*/ 838056 h 1184624"/>
              <a:gd name="connsiteX25" fmla="*/ 2868458 w 3387338"/>
              <a:gd name="connsiteY25" fmla="*/ 641387 h 1184624"/>
              <a:gd name="connsiteX26" fmla="*/ 2667145 w 3387338"/>
              <a:gd name="connsiteY26" fmla="*/ 460975 h 1184624"/>
              <a:gd name="connsiteX27" fmla="*/ 2490361 w 3387338"/>
              <a:gd name="connsiteY27" fmla="*/ 327298 h 1184624"/>
              <a:gd name="connsiteX28" fmla="*/ 2313577 w 3387338"/>
              <a:gd name="connsiteY28" fmla="*/ 170109 h 1184624"/>
              <a:gd name="connsiteX29" fmla="*/ 2184400 w 3387338"/>
              <a:gd name="connsiteY29" fmla="*/ 72573 h 1184624"/>
              <a:gd name="connsiteX30" fmla="*/ 2075543 w 3387338"/>
              <a:gd name="connsiteY30" fmla="*/ 0 h 1184624"/>
              <a:gd name="connsiteX0" fmla="*/ 0 w 3387338"/>
              <a:gd name="connsiteY0" fmla="*/ 146160 h 1184624"/>
              <a:gd name="connsiteX1" fmla="*/ 179832 w 3387338"/>
              <a:gd name="connsiteY1" fmla="*/ 176640 h 1184624"/>
              <a:gd name="connsiteX2" fmla="*/ 371856 w 3387338"/>
              <a:gd name="connsiteY2" fmla="*/ 210168 h 1184624"/>
              <a:gd name="connsiteX3" fmla="*/ 591312 w 3387338"/>
              <a:gd name="connsiteY3" fmla="*/ 277224 h 1184624"/>
              <a:gd name="connsiteX4" fmla="*/ 911352 w 3387338"/>
              <a:gd name="connsiteY4" fmla="*/ 350376 h 1184624"/>
              <a:gd name="connsiteX5" fmla="*/ 1155192 w 3387338"/>
              <a:gd name="connsiteY5" fmla="*/ 417432 h 1184624"/>
              <a:gd name="connsiteX6" fmla="*/ 1420368 w 3387338"/>
              <a:gd name="connsiteY6" fmla="*/ 514968 h 1184624"/>
              <a:gd name="connsiteX7" fmla="*/ 1575816 w 3387338"/>
              <a:gd name="connsiteY7" fmla="*/ 609456 h 1184624"/>
              <a:gd name="connsiteX8" fmla="*/ 1702862 w 3387338"/>
              <a:gd name="connsiteY8" fmla="*/ 675680 h 1184624"/>
              <a:gd name="connsiteX9" fmla="*/ 1883664 w 3387338"/>
              <a:gd name="connsiteY9" fmla="*/ 746616 h 1184624"/>
              <a:gd name="connsiteX10" fmla="*/ 2057400 w 3387338"/>
              <a:gd name="connsiteY10" fmla="*/ 828912 h 1184624"/>
              <a:gd name="connsiteX11" fmla="*/ 2282952 w 3387338"/>
              <a:gd name="connsiteY11" fmla="*/ 874632 h 1184624"/>
              <a:gd name="connsiteX12" fmla="*/ 2423160 w 3387338"/>
              <a:gd name="connsiteY12" fmla="*/ 895968 h 1184624"/>
              <a:gd name="connsiteX13" fmla="*/ 2532888 w 3387338"/>
              <a:gd name="connsiteY13" fmla="*/ 920352 h 1184624"/>
              <a:gd name="connsiteX14" fmla="*/ 2657856 w 3387338"/>
              <a:gd name="connsiteY14" fmla="*/ 947784 h 1184624"/>
              <a:gd name="connsiteX15" fmla="*/ 2788920 w 3387338"/>
              <a:gd name="connsiteY15" fmla="*/ 1030080 h 1184624"/>
              <a:gd name="connsiteX16" fmla="*/ 2919984 w 3387338"/>
              <a:gd name="connsiteY16" fmla="*/ 1084944 h 1184624"/>
              <a:gd name="connsiteX17" fmla="*/ 3069336 w 3387338"/>
              <a:gd name="connsiteY17" fmla="*/ 1130664 h 1184624"/>
              <a:gd name="connsiteX18" fmla="*/ 3188208 w 3387338"/>
              <a:gd name="connsiteY18" fmla="*/ 1173336 h 1184624"/>
              <a:gd name="connsiteX19" fmla="*/ 3358896 w 3387338"/>
              <a:gd name="connsiteY19" fmla="*/ 1179432 h 1184624"/>
              <a:gd name="connsiteX20" fmla="*/ 3386328 w 3387338"/>
              <a:gd name="connsiteY20" fmla="*/ 1106280 h 1184624"/>
              <a:gd name="connsiteX21" fmla="*/ 3349752 w 3387338"/>
              <a:gd name="connsiteY21" fmla="*/ 1066656 h 1184624"/>
              <a:gd name="connsiteX22" fmla="*/ 3294888 w 3387338"/>
              <a:gd name="connsiteY22" fmla="*/ 1020936 h 1184624"/>
              <a:gd name="connsiteX23" fmla="*/ 3133344 w 3387338"/>
              <a:gd name="connsiteY23" fmla="*/ 944736 h 1184624"/>
              <a:gd name="connsiteX24" fmla="*/ 3028841 w 3387338"/>
              <a:gd name="connsiteY24" fmla="*/ 819913 h 1184624"/>
              <a:gd name="connsiteX25" fmla="*/ 2868458 w 3387338"/>
              <a:gd name="connsiteY25" fmla="*/ 641387 h 1184624"/>
              <a:gd name="connsiteX26" fmla="*/ 2667145 w 3387338"/>
              <a:gd name="connsiteY26" fmla="*/ 460975 h 1184624"/>
              <a:gd name="connsiteX27" fmla="*/ 2490361 w 3387338"/>
              <a:gd name="connsiteY27" fmla="*/ 327298 h 1184624"/>
              <a:gd name="connsiteX28" fmla="*/ 2313577 w 3387338"/>
              <a:gd name="connsiteY28" fmla="*/ 170109 h 1184624"/>
              <a:gd name="connsiteX29" fmla="*/ 2184400 w 3387338"/>
              <a:gd name="connsiteY29" fmla="*/ 72573 h 1184624"/>
              <a:gd name="connsiteX30" fmla="*/ 2075543 w 3387338"/>
              <a:gd name="connsiteY30" fmla="*/ 0 h 1184624"/>
              <a:gd name="connsiteX0" fmla="*/ 0 w 3387338"/>
              <a:gd name="connsiteY0" fmla="*/ 146160 h 1184624"/>
              <a:gd name="connsiteX1" fmla="*/ 179832 w 3387338"/>
              <a:gd name="connsiteY1" fmla="*/ 176640 h 1184624"/>
              <a:gd name="connsiteX2" fmla="*/ 371856 w 3387338"/>
              <a:gd name="connsiteY2" fmla="*/ 210168 h 1184624"/>
              <a:gd name="connsiteX3" fmla="*/ 591312 w 3387338"/>
              <a:gd name="connsiteY3" fmla="*/ 277224 h 1184624"/>
              <a:gd name="connsiteX4" fmla="*/ 911352 w 3387338"/>
              <a:gd name="connsiteY4" fmla="*/ 350376 h 1184624"/>
              <a:gd name="connsiteX5" fmla="*/ 1155192 w 3387338"/>
              <a:gd name="connsiteY5" fmla="*/ 417432 h 1184624"/>
              <a:gd name="connsiteX6" fmla="*/ 1420368 w 3387338"/>
              <a:gd name="connsiteY6" fmla="*/ 514968 h 1184624"/>
              <a:gd name="connsiteX7" fmla="*/ 1575816 w 3387338"/>
              <a:gd name="connsiteY7" fmla="*/ 609456 h 1184624"/>
              <a:gd name="connsiteX8" fmla="*/ 1702862 w 3387338"/>
              <a:gd name="connsiteY8" fmla="*/ 675680 h 1184624"/>
              <a:gd name="connsiteX9" fmla="*/ 1883664 w 3387338"/>
              <a:gd name="connsiteY9" fmla="*/ 746616 h 1184624"/>
              <a:gd name="connsiteX10" fmla="*/ 2057400 w 3387338"/>
              <a:gd name="connsiteY10" fmla="*/ 828912 h 1184624"/>
              <a:gd name="connsiteX11" fmla="*/ 2282952 w 3387338"/>
              <a:gd name="connsiteY11" fmla="*/ 874632 h 1184624"/>
              <a:gd name="connsiteX12" fmla="*/ 2423160 w 3387338"/>
              <a:gd name="connsiteY12" fmla="*/ 895968 h 1184624"/>
              <a:gd name="connsiteX13" fmla="*/ 2532888 w 3387338"/>
              <a:gd name="connsiteY13" fmla="*/ 920352 h 1184624"/>
              <a:gd name="connsiteX14" fmla="*/ 2657856 w 3387338"/>
              <a:gd name="connsiteY14" fmla="*/ 947784 h 1184624"/>
              <a:gd name="connsiteX15" fmla="*/ 2788920 w 3387338"/>
              <a:gd name="connsiteY15" fmla="*/ 1030080 h 1184624"/>
              <a:gd name="connsiteX16" fmla="*/ 2919984 w 3387338"/>
              <a:gd name="connsiteY16" fmla="*/ 1084944 h 1184624"/>
              <a:gd name="connsiteX17" fmla="*/ 3069336 w 3387338"/>
              <a:gd name="connsiteY17" fmla="*/ 1130664 h 1184624"/>
              <a:gd name="connsiteX18" fmla="*/ 3188208 w 3387338"/>
              <a:gd name="connsiteY18" fmla="*/ 1173336 h 1184624"/>
              <a:gd name="connsiteX19" fmla="*/ 3358896 w 3387338"/>
              <a:gd name="connsiteY19" fmla="*/ 1179432 h 1184624"/>
              <a:gd name="connsiteX20" fmla="*/ 3386328 w 3387338"/>
              <a:gd name="connsiteY20" fmla="*/ 1106280 h 1184624"/>
              <a:gd name="connsiteX21" fmla="*/ 3349752 w 3387338"/>
              <a:gd name="connsiteY21" fmla="*/ 1066656 h 1184624"/>
              <a:gd name="connsiteX22" fmla="*/ 3294888 w 3387338"/>
              <a:gd name="connsiteY22" fmla="*/ 1020936 h 1184624"/>
              <a:gd name="connsiteX23" fmla="*/ 3166002 w 3387338"/>
              <a:gd name="connsiteY23" fmla="*/ 922965 h 1184624"/>
              <a:gd name="connsiteX24" fmla="*/ 3028841 w 3387338"/>
              <a:gd name="connsiteY24" fmla="*/ 819913 h 1184624"/>
              <a:gd name="connsiteX25" fmla="*/ 2868458 w 3387338"/>
              <a:gd name="connsiteY25" fmla="*/ 641387 h 1184624"/>
              <a:gd name="connsiteX26" fmla="*/ 2667145 w 3387338"/>
              <a:gd name="connsiteY26" fmla="*/ 460975 h 1184624"/>
              <a:gd name="connsiteX27" fmla="*/ 2490361 w 3387338"/>
              <a:gd name="connsiteY27" fmla="*/ 327298 h 1184624"/>
              <a:gd name="connsiteX28" fmla="*/ 2313577 w 3387338"/>
              <a:gd name="connsiteY28" fmla="*/ 170109 h 1184624"/>
              <a:gd name="connsiteX29" fmla="*/ 2184400 w 3387338"/>
              <a:gd name="connsiteY29" fmla="*/ 72573 h 1184624"/>
              <a:gd name="connsiteX30" fmla="*/ 2075543 w 3387338"/>
              <a:gd name="connsiteY30" fmla="*/ 0 h 1184624"/>
              <a:gd name="connsiteX0" fmla="*/ 0 w 3387338"/>
              <a:gd name="connsiteY0" fmla="*/ 146160 h 1184624"/>
              <a:gd name="connsiteX1" fmla="*/ 179832 w 3387338"/>
              <a:gd name="connsiteY1" fmla="*/ 176640 h 1184624"/>
              <a:gd name="connsiteX2" fmla="*/ 371856 w 3387338"/>
              <a:gd name="connsiteY2" fmla="*/ 210168 h 1184624"/>
              <a:gd name="connsiteX3" fmla="*/ 591312 w 3387338"/>
              <a:gd name="connsiteY3" fmla="*/ 277224 h 1184624"/>
              <a:gd name="connsiteX4" fmla="*/ 911352 w 3387338"/>
              <a:gd name="connsiteY4" fmla="*/ 350376 h 1184624"/>
              <a:gd name="connsiteX5" fmla="*/ 1155192 w 3387338"/>
              <a:gd name="connsiteY5" fmla="*/ 417432 h 1184624"/>
              <a:gd name="connsiteX6" fmla="*/ 1420368 w 3387338"/>
              <a:gd name="connsiteY6" fmla="*/ 514968 h 1184624"/>
              <a:gd name="connsiteX7" fmla="*/ 1575816 w 3387338"/>
              <a:gd name="connsiteY7" fmla="*/ 609456 h 1184624"/>
              <a:gd name="connsiteX8" fmla="*/ 1702862 w 3387338"/>
              <a:gd name="connsiteY8" fmla="*/ 675680 h 1184624"/>
              <a:gd name="connsiteX9" fmla="*/ 1883664 w 3387338"/>
              <a:gd name="connsiteY9" fmla="*/ 746616 h 1184624"/>
              <a:gd name="connsiteX10" fmla="*/ 2057400 w 3387338"/>
              <a:gd name="connsiteY10" fmla="*/ 828912 h 1184624"/>
              <a:gd name="connsiteX11" fmla="*/ 2282952 w 3387338"/>
              <a:gd name="connsiteY11" fmla="*/ 874632 h 1184624"/>
              <a:gd name="connsiteX12" fmla="*/ 2423160 w 3387338"/>
              <a:gd name="connsiteY12" fmla="*/ 895968 h 1184624"/>
              <a:gd name="connsiteX13" fmla="*/ 2532888 w 3387338"/>
              <a:gd name="connsiteY13" fmla="*/ 920352 h 1184624"/>
              <a:gd name="connsiteX14" fmla="*/ 2657856 w 3387338"/>
              <a:gd name="connsiteY14" fmla="*/ 947784 h 1184624"/>
              <a:gd name="connsiteX15" fmla="*/ 2788920 w 3387338"/>
              <a:gd name="connsiteY15" fmla="*/ 1030080 h 1184624"/>
              <a:gd name="connsiteX16" fmla="*/ 2919984 w 3387338"/>
              <a:gd name="connsiteY16" fmla="*/ 1084944 h 1184624"/>
              <a:gd name="connsiteX17" fmla="*/ 3069336 w 3387338"/>
              <a:gd name="connsiteY17" fmla="*/ 1130664 h 1184624"/>
              <a:gd name="connsiteX18" fmla="*/ 3188208 w 3387338"/>
              <a:gd name="connsiteY18" fmla="*/ 1173336 h 1184624"/>
              <a:gd name="connsiteX19" fmla="*/ 3358896 w 3387338"/>
              <a:gd name="connsiteY19" fmla="*/ 1179432 h 1184624"/>
              <a:gd name="connsiteX20" fmla="*/ 3386328 w 3387338"/>
              <a:gd name="connsiteY20" fmla="*/ 1106280 h 1184624"/>
              <a:gd name="connsiteX21" fmla="*/ 3349752 w 3387338"/>
              <a:gd name="connsiteY21" fmla="*/ 1066656 h 1184624"/>
              <a:gd name="connsiteX22" fmla="*/ 3323916 w 3387338"/>
              <a:gd name="connsiteY22" fmla="*/ 995536 h 1184624"/>
              <a:gd name="connsiteX23" fmla="*/ 3166002 w 3387338"/>
              <a:gd name="connsiteY23" fmla="*/ 922965 h 1184624"/>
              <a:gd name="connsiteX24" fmla="*/ 3028841 w 3387338"/>
              <a:gd name="connsiteY24" fmla="*/ 819913 h 1184624"/>
              <a:gd name="connsiteX25" fmla="*/ 2868458 w 3387338"/>
              <a:gd name="connsiteY25" fmla="*/ 641387 h 1184624"/>
              <a:gd name="connsiteX26" fmla="*/ 2667145 w 3387338"/>
              <a:gd name="connsiteY26" fmla="*/ 460975 h 1184624"/>
              <a:gd name="connsiteX27" fmla="*/ 2490361 w 3387338"/>
              <a:gd name="connsiteY27" fmla="*/ 327298 h 1184624"/>
              <a:gd name="connsiteX28" fmla="*/ 2313577 w 3387338"/>
              <a:gd name="connsiteY28" fmla="*/ 170109 h 1184624"/>
              <a:gd name="connsiteX29" fmla="*/ 2184400 w 3387338"/>
              <a:gd name="connsiteY29" fmla="*/ 72573 h 1184624"/>
              <a:gd name="connsiteX30" fmla="*/ 2075543 w 3387338"/>
              <a:gd name="connsiteY30" fmla="*/ 0 h 1184624"/>
              <a:gd name="connsiteX0" fmla="*/ 0 w 3389217"/>
              <a:gd name="connsiteY0" fmla="*/ 146160 h 1184624"/>
              <a:gd name="connsiteX1" fmla="*/ 179832 w 3389217"/>
              <a:gd name="connsiteY1" fmla="*/ 176640 h 1184624"/>
              <a:gd name="connsiteX2" fmla="*/ 371856 w 3389217"/>
              <a:gd name="connsiteY2" fmla="*/ 210168 h 1184624"/>
              <a:gd name="connsiteX3" fmla="*/ 591312 w 3389217"/>
              <a:gd name="connsiteY3" fmla="*/ 277224 h 1184624"/>
              <a:gd name="connsiteX4" fmla="*/ 911352 w 3389217"/>
              <a:gd name="connsiteY4" fmla="*/ 350376 h 1184624"/>
              <a:gd name="connsiteX5" fmla="*/ 1155192 w 3389217"/>
              <a:gd name="connsiteY5" fmla="*/ 417432 h 1184624"/>
              <a:gd name="connsiteX6" fmla="*/ 1420368 w 3389217"/>
              <a:gd name="connsiteY6" fmla="*/ 514968 h 1184624"/>
              <a:gd name="connsiteX7" fmla="*/ 1575816 w 3389217"/>
              <a:gd name="connsiteY7" fmla="*/ 609456 h 1184624"/>
              <a:gd name="connsiteX8" fmla="*/ 1702862 w 3389217"/>
              <a:gd name="connsiteY8" fmla="*/ 675680 h 1184624"/>
              <a:gd name="connsiteX9" fmla="*/ 1883664 w 3389217"/>
              <a:gd name="connsiteY9" fmla="*/ 746616 h 1184624"/>
              <a:gd name="connsiteX10" fmla="*/ 2057400 w 3389217"/>
              <a:gd name="connsiteY10" fmla="*/ 828912 h 1184624"/>
              <a:gd name="connsiteX11" fmla="*/ 2282952 w 3389217"/>
              <a:gd name="connsiteY11" fmla="*/ 874632 h 1184624"/>
              <a:gd name="connsiteX12" fmla="*/ 2423160 w 3389217"/>
              <a:gd name="connsiteY12" fmla="*/ 895968 h 1184624"/>
              <a:gd name="connsiteX13" fmla="*/ 2532888 w 3389217"/>
              <a:gd name="connsiteY13" fmla="*/ 920352 h 1184624"/>
              <a:gd name="connsiteX14" fmla="*/ 2657856 w 3389217"/>
              <a:gd name="connsiteY14" fmla="*/ 947784 h 1184624"/>
              <a:gd name="connsiteX15" fmla="*/ 2788920 w 3389217"/>
              <a:gd name="connsiteY15" fmla="*/ 1030080 h 1184624"/>
              <a:gd name="connsiteX16" fmla="*/ 2919984 w 3389217"/>
              <a:gd name="connsiteY16" fmla="*/ 1084944 h 1184624"/>
              <a:gd name="connsiteX17" fmla="*/ 3069336 w 3389217"/>
              <a:gd name="connsiteY17" fmla="*/ 1130664 h 1184624"/>
              <a:gd name="connsiteX18" fmla="*/ 3188208 w 3389217"/>
              <a:gd name="connsiteY18" fmla="*/ 1173336 h 1184624"/>
              <a:gd name="connsiteX19" fmla="*/ 3358896 w 3389217"/>
              <a:gd name="connsiteY19" fmla="*/ 1179432 h 1184624"/>
              <a:gd name="connsiteX20" fmla="*/ 3386328 w 3389217"/>
              <a:gd name="connsiteY20" fmla="*/ 1106280 h 1184624"/>
              <a:gd name="connsiteX21" fmla="*/ 3323916 w 3389217"/>
              <a:gd name="connsiteY21" fmla="*/ 995536 h 1184624"/>
              <a:gd name="connsiteX22" fmla="*/ 3166002 w 3389217"/>
              <a:gd name="connsiteY22" fmla="*/ 922965 h 1184624"/>
              <a:gd name="connsiteX23" fmla="*/ 3028841 w 3389217"/>
              <a:gd name="connsiteY23" fmla="*/ 819913 h 1184624"/>
              <a:gd name="connsiteX24" fmla="*/ 2868458 w 3389217"/>
              <a:gd name="connsiteY24" fmla="*/ 641387 h 1184624"/>
              <a:gd name="connsiteX25" fmla="*/ 2667145 w 3389217"/>
              <a:gd name="connsiteY25" fmla="*/ 460975 h 1184624"/>
              <a:gd name="connsiteX26" fmla="*/ 2490361 w 3389217"/>
              <a:gd name="connsiteY26" fmla="*/ 327298 h 1184624"/>
              <a:gd name="connsiteX27" fmla="*/ 2313577 w 3389217"/>
              <a:gd name="connsiteY27" fmla="*/ 170109 h 1184624"/>
              <a:gd name="connsiteX28" fmla="*/ 2184400 w 3389217"/>
              <a:gd name="connsiteY28" fmla="*/ 72573 h 1184624"/>
              <a:gd name="connsiteX29" fmla="*/ 2075543 w 3389217"/>
              <a:gd name="connsiteY29" fmla="*/ 0 h 1184624"/>
              <a:gd name="connsiteX0" fmla="*/ 0 w 3389217"/>
              <a:gd name="connsiteY0" fmla="*/ 142532 h 1180996"/>
              <a:gd name="connsiteX1" fmla="*/ 179832 w 3389217"/>
              <a:gd name="connsiteY1" fmla="*/ 173012 h 1180996"/>
              <a:gd name="connsiteX2" fmla="*/ 371856 w 3389217"/>
              <a:gd name="connsiteY2" fmla="*/ 206540 h 1180996"/>
              <a:gd name="connsiteX3" fmla="*/ 591312 w 3389217"/>
              <a:gd name="connsiteY3" fmla="*/ 273596 h 1180996"/>
              <a:gd name="connsiteX4" fmla="*/ 911352 w 3389217"/>
              <a:gd name="connsiteY4" fmla="*/ 346748 h 1180996"/>
              <a:gd name="connsiteX5" fmla="*/ 1155192 w 3389217"/>
              <a:gd name="connsiteY5" fmla="*/ 413804 h 1180996"/>
              <a:gd name="connsiteX6" fmla="*/ 1420368 w 3389217"/>
              <a:gd name="connsiteY6" fmla="*/ 511340 h 1180996"/>
              <a:gd name="connsiteX7" fmla="*/ 1575816 w 3389217"/>
              <a:gd name="connsiteY7" fmla="*/ 605828 h 1180996"/>
              <a:gd name="connsiteX8" fmla="*/ 1702862 w 3389217"/>
              <a:gd name="connsiteY8" fmla="*/ 672052 h 1180996"/>
              <a:gd name="connsiteX9" fmla="*/ 1883664 w 3389217"/>
              <a:gd name="connsiteY9" fmla="*/ 742988 h 1180996"/>
              <a:gd name="connsiteX10" fmla="*/ 2057400 w 3389217"/>
              <a:gd name="connsiteY10" fmla="*/ 825284 h 1180996"/>
              <a:gd name="connsiteX11" fmla="*/ 2282952 w 3389217"/>
              <a:gd name="connsiteY11" fmla="*/ 871004 h 1180996"/>
              <a:gd name="connsiteX12" fmla="*/ 2423160 w 3389217"/>
              <a:gd name="connsiteY12" fmla="*/ 892340 h 1180996"/>
              <a:gd name="connsiteX13" fmla="*/ 2532888 w 3389217"/>
              <a:gd name="connsiteY13" fmla="*/ 916724 h 1180996"/>
              <a:gd name="connsiteX14" fmla="*/ 2657856 w 3389217"/>
              <a:gd name="connsiteY14" fmla="*/ 944156 h 1180996"/>
              <a:gd name="connsiteX15" fmla="*/ 2788920 w 3389217"/>
              <a:gd name="connsiteY15" fmla="*/ 1026452 h 1180996"/>
              <a:gd name="connsiteX16" fmla="*/ 2919984 w 3389217"/>
              <a:gd name="connsiteY16" fmla="*/ 1081316 h 1180996"/>
              <a:gd name="connsiteX17" fmla="*/ 3069336 w 3389217"/>
              <a:gd name="connsiteY17" fmla="*/ 1127036 h 1180996"/>
              <a:gd name="connsiteX18" fmla="*/ 3188208 w 3389217"/>
              <a:gd name="connsiteY18" fmla="*/ 1169708 h 1180996"/>
              <a:gd name="connsiteX19" fmla="*/ 3358896 w 3389217"/>
              <a:gd name="connsiteY19" fmla="*/ 1175804 h 1180996"/>
              <a:gd name="connsiteX20" fmla="*/ 3386328 w 3389217"/>
              <a:gd name="connsiteY20" fmla="*/ 1102652 h 1180996"/>
              <a:gd name="connsiteX21" fmla="*/ 3323916 w 3389217"/>
              <a:gd name="connsiteY21" fmla="*/ 991908 h 1180996"/>
              <a:gd name="connsiteX22" fmla="*/ 3166002 w 3389217"/>
              <a:gd name="connsiteY22" fmla="*/ 919337 h 1180996"/>
              <a:gd name="connsiteX23" fmla="*/ 3028841 w 3389217"/>
              <a:gd name="connsiteY23" fmla="*/ 816285 h 1180996"/>
              <a:gd name="connsiteX24" fmla="*/ 2868458 w 3389217"/>
              <a:gd name="connsiteY24" fmla="*/ 637759 h 1180996"/>
              <a:gd name="connsiteX25" fmla="*/ 2667145 w 3389217"/>
              <a:gd name="connsiteY25" fmla="*/ 457347 h 1180996"/>
              <a:gd name="connsiteX26" fmla="*/ 2490361 w 3389217"/>
              <a:gd name="connsiteY26" fmla="*/ 323670 h 1180996"/>
              <a:gd name="connsiteX27" fmla="*/ 2313577 w 3389217"/>
              <a:gd name="connsiteY27" fmla="*/ 166481 h 1180996"/>
              <a:gd name="connsiteX28" fmla="*/ 2184400 w 3389217"/>
              <a:gd name="connsiteY28" fmla="*/ 68945 h 1180996"/>
              <a:gd name="connsiteX29" fmla="*/ 2057400 w 3389217"/>
              <a:gd name="connsiteY29" fmla="*/ 0 h 1180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389217" h="1180996">
                <a:moveTo>
                  <a:pt x="0" y="142532"/>
                </a:moveTo>
                <a:lnTo>
                  <a:pt x="179832" y="173012"/>
                </a:lnTo>
                <a:cubicBezTo>
                  <a:pt x="241808" y="183680"/>
                  <a:pt x="303276" y="189776"/>
                  <a:pt x="371856" y="206540"/>
                </a:cubicBezTo>
                <a:cubicBezTo>
                  <a:pt x="440436" y="223304"/>
                  <a:pt x="501396" y="250228"/>
                  <a:pt x="591312" y="273596"/>
                </a:cubicBezTo>
                <a:cubicBezTo>
                  <a:pt x="681228" y="296964"/>
                  <a:pt x="817372" y="323380"/>
                  <a:pt x="911352" y="346748"/>
                </a:cubicBezTo>
                <a:cubicBezTo>
                  <a:pt x="1005332" y="370116"/>
                  <a:pt x="1070356" y="386372"/>
                  <a:pt x="1155192" y="413804"/>
                </a:cubicBezTo>
                <a:cubicBezTo>
                  <a:pt x="1240028" y="441236"/>
                  <a:pt x="1350264" y="479336"/>
                  <a:pt x="1420368" y="511340"/>
                </a:cubicBezTo>
                <a:cubicBezTo>
                  <a:pt x="1490472" y="543344"/>
                  <a:pt x="1528734" y="579043"/>
                  <a:pt x="1575816" y="605828"/>
                </a:cubicBezTo>
                <a:cubicBezTo>
                  <a:pt x="1622898" y="632613"/>
                  <a:pt x="1651554" y="649192"/>
                  <a:pt x="1702862" y="672052"/>
                </a:cubicBezTo>
                <a:cubicBezTo>
                  <a:pt x="1754170" y="694912"/>
                  <a:pt x="1824574" y="717449"/>
                  <a:pt x="1883664" y="742988"/>
                </a:cubicBezTo>
                <a:cubicBezTo>
                  <a:pt x="1942754" y="768527"/>
                  <a:pt x="1990852" y="803948"/>
                  <a:pt x="2057400" y="825284"/>
                </a:cubicBezTo>
                <a:cubicBezTo>
                  <a:pt x="2123948" y="846620"/>
                  <a:pt x="2221992" y="859828"/>
                  <a:pt x="2282952" y="871004"/>
                </a:cubicBezTo>
                <a:cubicBezTo>
                  <a:pt x="2343912" y="882180"/>
                  <a:pt x="2381504" y="884720"/>
                  <a:pt x="2423160" y="892340"/>
                </a:cubicBezTo>
                <a:cubicBezTo>
                  <a:pt x="2464816" y="899960"/>
                  <a:pt x="2532888" y="916724"/>
                  <a:pt x="2532888" y="916724"/>
                </a:cubicBezTo>
                <a:cubicBezTo>
                  <a:pt x="2572004" y="925360"/>
                  <a:pt x="2615184" y="925868"/>
                  <a:pt x="2657856" y="944156"/>
                </a:cubicBezTo>
                <a:cubicBezTo>
                  <a:pt x="2700528" y="962444"/>
                  <a:pt x="2745232" y="1003592"/>
                  <a:pt x="2788920" y="1026452"/>
                </a:cubicBezTo>
                <a:cubicBezTo>
                  <a:pt x="2832608" y="1049312"/>
                  <a:pt x="2873248" y="1064552"/>
                  <a:pt x="2919984" y="1081316"/>
                </a:cubicBezTo>
                <a:cubicBezTo>
                  <a:pt x="2966720" y="1098080"/>
                  <a:pt x="3024632" y="1112304"/>
                  <a:pt x="3069336" y="1127036"/>
                </a:cubicBezTo>
                <a:cubicBezTo>
                  <a:pt x="3114040" y="1141768"/>
                  <a:pt x="3139948" y="1161580"/>
                  <a:pt x="3188208" y="1169708"/>
                </a:cubicBezTo>
                <a:cubicBezTo>
                  <a:pt x="3236468" y="1177836"/>
                  <a:pt x="3325876" y="1186980"/>
                  <a:pt x="3358896" y="1175804"/>
                </a:cubicBezTo>
                <a:cubicBezTo>
                  <a:pt x="3391916" y="1164628"/>
                  <a:pt x="3392158" y="1133301"/>
                  <a:pt x="3386328" y="1102652"/>
                </a:cubicBezTo>
                <a:cubicBezTo>
                  <a:pt x="3380498" y="1072003"/>
                  <a:pt x="3360637" y="1022461"/>
                  <a:pt x="3323916" y="991908"/>
                </a:cubicBezTo>
                <a:cubicBezTo>
                  <a:pt x="3287195" y="961356"/>
                  <a:pt x="3215181" y="948608"/>
                  <a:pt x="3166002" y="919337"/>
                </a:cubicBezTo>
                <a:cubicBezTo>
                  <a:pt x="3116823" y="890067"/>
                  <a:pt x="3078432" y="863215"/>
                  <a:pt x="3028841" y="816285"/>
                </a:cubicBezTo>
                <a:cubicBezTo>
                  <a:pt x="2979250" y="769355"/>
                  <a:pt x="2928741" y="697582"/>
                  <a:pt x="2868458" y="637759"/>
                </a:cubicBezTo>
                <a:cubicBezTo>
                  <a:pt x="2808175" y="577936"/>
                  <a:pt x="2730161" y="509695"/>
                  <a:pt x="2667145" y="457347"/>
                </a:cubicBezTo>
                <a:cubicBezTo>
                  <a:pt x="2604129" y="404999"/>
                  <a:pt x="2549289" y="372148"/>
                  <a:pt x="2490361" y="323670"/>
                </a:cubicBezTo>
                <a:cubicBezTo>
                  <a:pt x="2431433" y="275192"/>
                  <a:pt x="2364571" y="208935"/>
                  <a:pt x="2313577" y="166481"/>
                </a:cubicBezTo>
                <a:cubicBezTo>
                  <a:pt x="2262584" y="124027"/>
                  <a:pt x="2227096" y="96692"/>
                  <a:pt x="2184400" y="68945"/>
                </a:cubicBezTo>
                <a:cubicBezTo>
                  <a:pt x="2141704" y="41198"/>
                  <a:pt x="2071914" y="18143"/>
                  <a:pt x="2057400" y="0"/>
                </a:cubicBez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4746504" y="3203413"/>
            <a:ext cx="2264133" cy="714151"/>
          </a:xfrm>
          <a:custGeom>
            <a:avLst/>
            <a:gdLst>
              <a:gd name="connsiteX0" fmla="*/ 452966 w 1178310"/>
              <a:gd name="connsiteY0" fmla="*/ 0 h 592990"/>
              <a:gd name="connsiteX1" fmla="*/ 635000 w 1178310"/>
              <a:gd name="connsiteY1" fmla="*/ 88900 h 592990"/>
              <a:gd name="connsiteX2" fmla="*/ 791633 w 1178310"/>
              <a:gd name="connsiteY2" fmla="*/ 182033 h 592990"/>
              <a:gd name="connsiteX3" fmla="*/ 901700 w 1178310"/>
              <a:gd name="connsiteY3" fmla="*/ 241300 h 592990"/>
              <a:gd name="connsiteX4" fmla="*/ 1075266 w 1178310"/>
              <a:gd name="connsiteY4" fmla="*/ 292100 h 592990"/>
              <a:gd name="connsiteX5" fmla="*/ 1151466 w 1178310"/>
              <a:gd name="connsiteY5" fmla="*/ 347133 h 592990"/>
              <a:gd name="connsiteX6" fmla="*/ 1172633 w 1178310"/>
              <a:gd name="connsiteY6" fmla="*/ 452967 h 592990"/>
              <a:gd name="connsiteX7" fmla="*/ 1176866 w 1178310"/>
              <a:gd name="connsiteY7" fmla="*/ 516467 h 592990"/>
              <a:gd name="connsiteX8" fmla="*/ 1151466 w 1178310"/>
              <a:gd name="connsiteY8" fmla="*/ 579967 h 592990"/>
              <a:gd name="connsiteX9" fmla="*/ 1092200 w 1178310"/>
              <a:gd name="connsiteY9" fmla="*/ 592667 h 592990"/>
              <a:gd name="connsiteX10" fmla="*/ 1007533 w 1178310"/>
              <a:gd name="connsiteY10" fmla="*/ 588433 h 592990"/>
              <a:gd name="connsiteX11" fmla="*/ 901700 w 1178310"/>
              <a:gd name="connsiteY11" fmla="*/ 579967 h 592990"/>
              <a:gd name="connsiteX12" fmla="*/ 778933 w 1178310"/>
              <a:gd name="connsiteY12" fmla="*/ 567267 h 592990"/>
              <a:gd name="connsiteX13" fmla="*/ 613833 w 1178310"/>
              <a:gd name="connsiteY13" fmla="*/ 520700 h 592990"/>
              <a:gd name="connsiteX14" fmla="*/ 457200 w 1178310"/>
              <a:gd name="connsiteY14" fmla="*/ 469900 h 592990"/>
              <a:gd name="connsiteX15" fmla="*/ 359833 w 1178310"/>
              <a:gd name="connsiteY15" fmla="*/ 436033 h 592990"/>
              <a:gd name="connsiteX16" fmla="*/ 245533 w 1178310"/>
              <a:gd name="connsiteY16" fmla="*/ 436033 h 592990"/>
              <a:gd name="connsiteX17" fmla="*/ 139700 w 1178310"/>
              <a:gd name="connsiteY17" fmla="*/ 427567 h 592990"/>
              <a:gd name="connsiteX18" fmla="*/ 0 w 1178310"/>
              <a:gd name="connsiteY18" fmla="*/ 393700 h 592990"/>
              <a:gd name="connsiteX0" fmla="*/ 452966 w 1182678"/>
              <a:gd name="connsiteY0" fmla="*/ 0 h 597444"/>
              <a:gd name="connsiteX1" fmla="*/ 635000 w 1182678"/>
              <a:gd name="connsiteY1" fmla="*/ 88900 h 597444"/>
              <a:gd name="connsiteX2" fmla="*/ 791633 w 1182678"/>
              <a:gd name="connsiteY2" fmla="*/ 182033 h 597444"/>
              <a:gd name="connsiteX3" fmla="*/ 901700 w 1182678"/>
              <a:gd name="connsiteY3" fmla="*/ 241300 h 597444"/>
              <a:gd name="connsiteX4" fmla="*/ 1075266 w 1182678"/>
              <a:gd name="connsiteY4" fmla="*/ 292100 h 597444"/>
              <a:gd name="connsiteX5" fmla="*/ 1151466 w 1182678"/>
              <a:gd name="connsiteY5" fmla="*/ 347133 h 597444"/>
              <a:gd name="connsiteX6" fmla="*/ 1172633 w 1182678"/>
              <a:gd name="connsiteY6" fmla="*/ 452967 h 597444"/>
              <a:gd name="connsiteX7" fmla="*/ 1176866 w 1182678"/>
              <a:gd name="connsiteY7" fmla="*/ 516467 h 597444"/>
              <a:gd name="connsiteX8" fmla="*/ 1092200 w 1182678"/>
              <a:gd name="connsiteY8" fmla="*/ 592667 h 597444"/>
              <a:gd name="connsiteX9" fmla="*/ 1007533 w 1182678"/>
              <a:gd name="connsiteY9" fmla="*/ 588433 h 597444"/>
              <a:gd name="connsiteX10" fmla="*/ 901700 w 1182678"/>
              <a:gd name="connsiteY10" fmla="*/ 579967 h 597444"/>
              <a:gd name="connsiteX11" fmla="*/ 778933 w 1182678"/>
              <a:gd name="connsiteY11" fmla="*/ 567267 h 597444"/>
              <a:gd name="connsiteX12" fmla="*/ 613833 w 1182678"/>
              <a:gd name="connsiteY12" fmla="*/ 520700 h 597444"/>
              <a:gd name="connsiteX13" fmla="*/ 457200 w 1182678"/>
              <a:gd name="connsiteY13" fmla="*/ 469900 h 597444"/>
              <a:gd name="connsiteX14" fmla="*/ 359833 w 1182678"/>
              <a:gd name="connsiteY14" fmla="*/ 436033 h 597444"/>
              <a:gd name="connsiteX15" fmla="*/ 245533 w 1182678"/>
              <a:gd name="connsiteY15" fmla="*/ 436033 h 597444"/>
              <a:gd name="connsiteX16" fmla="*/ 139700 w 1182678"/>
              <a:gd name="connsiteY16" fmla="*/ 427567 h 597444"/>
              <a:gd name="connsiteX17" fmla="*/ 0 w 1182678"/>
              <a:gd name="connsiteY17" fmla="*/ 393700 h 597444"/>
              <a:gd name="connsiteX0" fmla="*/ 452966 w 1188944"/>
              <a:gd name="connsiteY0" fmla="*/ 0 h 592071"/>
              <a:gd name="connsiteX1" fmla="*/ 635000 w 1188944"/>
              <a:gd name="connsiteY1" fmla="*/ 88900 h 592071"/>
              <a:gd name="connsiteX2" fmla="*/ 791633 w 1188944"/>
              <a:gd name="connsiteY2" fmla="*/ 182033 h 592071"/>
              <a:gd name="connsiteX3" fmla="*/ 901700 w 1188944"/>
              <a:gd name="connsiteY3" fmla="*/ 241300 h 592071"/>
              <a:gd name="connsiteX4" fmla="*/ 1075266 w 1188944"/>
              <a:gd name="connsiteY4" fmla="*/ 292100 h 592071"/>
              <a:gd name="connsiteX5" fmla="*/ 1151466 w 1188944"/>
              <a:gd name="connsiteY5" fmla="*/ 347133 h 592071"/>
              <a:gd name="connsiteX6" fmla="*/ 1172633 w 1188944"/>
              <a:gd name="connsiteY6" fmla="*/ 452967 h 592071"/>
              <a:gd name="connsiteX7" fmla="*/ 1176866 w 1188944"/>
              <a:gd name="connsiteY7" fmla="*/ 516467 h 592071"/>
              <a:gd name="connsiteX8" fmla="*/ 1007533 w 1188944"/>
              <a:gd name="connsiteY8" fmla="*/ 588433 h 592071"/>
              <a:gd name="connsiteX9" fmla="*/ 901700 w 1188944"/>
              <a:gd name="connsiteY9" fmla="*/ 579967 h 592071"/>
              <a:gd name="connsiteX10" fmla="*/ 778933 w 1188944"/>
              <a:gd name="connsiteY10" fmla="*/ 567267 h 592071"/>
              <a:gd name="connsiteX11" fmla="*/ 613833 w 1188944"/>
              <a:gd name="connsiteY11" fmla="*/ 520700 h 592071"/>
              <a:gd name="connsiteX12" fmla="*/ 457200 w 1188944"/>
              <a:gd name="connsiteY12" fmla="*/ 469900 h 592071"/>
              <a:gd name="connsiteX13" fmla="*/ 359833 w 1188944"/>
              <a:gd name="connsiteY13" fmla="*/ 436033 h 592071"/>
              <a:gd name="connsiteX14" fmla="*/ 245533 w 1188944"/>
              <a:gd name="connsiteY14" fmla="*/ 436033 h 592071"/>
              <a:gd name="connsiteX15" fmla="*/ 139700 w 1188944"/>
              <a:gd name="connsiteY15" fmla="*/ 427567 h 592071"/>
              <a:gd name="connsiteX16" fmla="*/ 0 w 1188944"/>
              <a:gd name="connsiteY16" fmla="*/ 393700 h 592071"/>
              <a:gd name="connsiteX0" fmla="*/ 452966 w 1182459"/>
              <a:gd name="connsiteY0" fmla="*/ 0 h 588801"/>
              <a:gd name="connsiteX1" fmla="*/ 635000 w 1182459"/>
              <a:gd name="connsiteY1" fmla="*/ 88900 h 588801"/>
              <a:gd name="connsiteX2" fmla="*/ 791633 w 1182459"/>
              <a:gd name="connsiteY2" fmla="*/ 182033 h 588801"/>
              <a:gd name="connsiteX3" fmla="*/ 901700 w 1182459"/>
              <a:gd name="connsiteY3" fmla="*/ 241300 h 588801"/>
              <a:gd name="connsiteX4" fmla="*/ 1075266 w 1182459"/>
              <a:gd name="connsiteY4" fmla="*/ 292100 h 588801"/>
              <a:gd name="connsiteX5" fmla="*/ 1151466 w 1182459"/>
              <a:gd name="connsiteY5" fmla="*/ 347133 h 588801"/>
              <a:gd name="connsiteX6" fmla="*/ 1172633 w 1182459"/>
              <a:gd name="connsiteY6" fmla="*/ 452967 h 588801"/>
              <a:gd name="connsiteX7" fmla="*/ 1176866 w 1182459"/>
              <a:gd name="connsiteY7" fmla="*/ 516467 h 588801"/>
              <a:gd name="connsiteX8" fmla="*/ 1095163 w 1182459"/>
              <a:gd name="connsiteY8" fmla="*/ 567691 h 588801"/>
              <a:gd name="connsiteX9" fmla="*/ 1007533 w 1182459"/>
              <a:gd name="connsiteY9" fmla="*/ 588433 h 588801"/>
              <a:gd name="connsiteX10" fmla="*/ 901700 w 1182459"/>
              <a:gd name="connsiteY10" fmla="*/ 579967 h 588801"/>
              <a:gd name="connsiteX11" fmla="*/ 778933 w 1182459"/>
              <a:gd name="connsiteY11" fmla="*/ 567267 h 588801"/>
              <a:gd name="connsiteX12" fmla="*/ 613833 w 1182459"/>
              <a:gd name="connsiteY12" fmla="*/ 520700 h 588801"/>
              <a:gd name="connsiteX13" fmla="*/ 457200 w 1182459"/>
              <a:gd name="connsiteY13" fmla="*/ 469900 h 588801"/>
              <a:gd name="connsiteX14" fmla="*/ 359833 w 1182459"/>
              <a:gd name="connsiteY14" fmla="*/ 436033 h 588801"/>
              <a:gd name="connsiteX15" fmla="*/ 245533 w 1182459"/>
              <a:gd name="connsiteY15" fmla="*/ 436033 h 588801"/>
              <a:gd name="connsiteX16" fmla="*/ 139700 w 1182459"/>
              <a:gd name="connsiteY16" fmla="*/ 427567 h 588801"/>
              <a:gd name="connsiteX17" fmla="*/ 0 w 1182459"/>
              <a:gd name="connsiteY17" fmla="*/ 393700 h 588801"/>
              <a:gd name="connsiteX0" fmla="*/ 452966 w 1188951"/>
              <a:gd name="connsiteY0" fmla="*/ 0 h 588801"/>
              <a:gd name="connsiteX1" fmla="*/ 635000 w 1188951"/>
              <a:gd name="connsiteY1" fmla="*/ 88900 h 588801"/>
              <a:gd name="connsiteX2" fmla="*/ 791633 w 1188951"/>
              <a:gd name="connsiteY2" fmla="*/ 182033 h 588801"/>
              <a:gd name="connsiteX3" fmla="*/ 901700 w 1188951"/>
              <a:gd name="connsiteY3" fmla="*/ 241300 h 588801"/>
              <a:gd name="connsiteX4" fmla="*/ 1075266 w 1188951"/>
              <a:gd name="connsiteY4" fmla="*/ 292100 h 588801"/>
              <a:gd name="connsiteX5" fmla="*/ 1151466 w 1188951"/>
              <a:gd name="connsiteY5" fmla="*/ 347133 h 588801"/>
              <a:gd name="connsiteX6" fmla="*/ 1185968 w 1188951"/>
              <a:gd name="connsiteY6" fmla="*/ 451062 h 588801"/>
              <a:gd name="connsiteX7" fmla="*/ 1176866 w 1188951"/>
              <a:gd name="connsiteY7" fmla="*/ 516467 h 588801"/>
              <a:gd name="connsiteX8" fmla="*/ 1095163 w 1188951"/>
              <a:gd name="connsiteY8" fmla="*/ 567691 h 588801"/>
              <a:gd name="connsiteX9" fmla="*/ 1007533 w 1188951"/>
              <a:gd name="connsiteY9" fmla="*/ 588433 h 588801"/>
              <a:gd name="connsiteX10" fmla="*/ 901700 w 1188951"/>
              <a:gd name="connsiteY10" fmla="*/ 579967 h 588801"/>
              <a:gd name="connsiteX11" fmla="*/ 778933 w 1188951"/>
              <a:gd name="connsiteY11" fmla="*/ 567267 h 588801"/>
              <a:gd name="connsiteX12" fmla="*/ 613833 w 1188951"/>
              <a:gd name="connsiteY12" fmla="*/ 520700 h 588801"/>
              <a:gd name="connsiteX13" fmla="*/ 457200 w 1188951"/>
              <a:gd name="connsiteY13" fmla="*/ 469900 h 588801"/>
              <a:gd name="connsiteX14" fmla="*/ 359833 w 1188951"/>
              <a:gd name="connsiteY14" fmla="*/ 436033 h 588801"/>
              <a:gd name="connsiteX15" fmla="*/ 245533 w 1188951"/>
              <a:gd name="connsiteY15" fmla="*/ 436033 h 588801"/>
              <a:gd name="connsiteX16" fmla="*/ 139700 w 1188951"/>
              <a:gd name="connsiteY16" fmla="*/ 427567 h 588801"/>
              <a:gd name="connsiteX17" fmla="*/ 0 w 1188951"/>
              <a:gd name="connsiteY17" fmla="*/ 393700 h 588801"/>
              <a:gd name="connsiteX0" fmla="*/ 452966 w 1188951"/>
              <a:gd name="connsiteY0" fmla="*/ 0 h 588801"/>
              <a:gd name="connsiteX1" fmla="*/ 635000 w 1188951"/>
              <a:gd name="connsiteY1" fmla="*/ 88900 h 588801"/>
              <a:gd name="connsiteX2" fmla="*/ 791633 w 1188951"/>
              <a:gd name="connsiteY2" fmla="*/ 182033 h 588801"/>
              <a:gd name="connsiteX3" fmla="*/ 901700 w 1188951"/>
              <a:gd name="connsiteY3" fmla="*/ 241300 h 588801"/>
              <a:gd name="connsiteX4" fmla="*/ 1075266 w 1188951"/>
              <a:gd name="connsiteY4" fmla="*/ 292100 h 588801"/>
              <a:gd name="connsiteX5" fmla="*/ 1151466 w 1188951"/>
              <a:gd name="connsiteY5" fmla="*/ 347133 h 588801"/>
              <a:gd name="connsiteX6" fmla="*/ 1185968 w 1188951"/>
              <a:gd name="connsiteY6" fmla="*/ 451062 h 588801"/>
              <a:gd name="connsiteX7" fmla="*/ 1176866 w 1188951"/>
              <a:gd name="connsiteY7" fmla="*/ 516467 h 588801"/>
              <a:gd name="connsiteX8" fmla="*/ 1095163 w 1188951"/>
              <a:gd name="connsiteY8" fmla="*/ 567691 h 588801"/>
              <a:gd name="connsiteX9" fmla="*/ 1007533 w 1188951"/>
              <a:gd name="connsiteY9" fmla="*/ 588433 h 588801"/>
              <a:gd name="connsiteX10" fmla="*/ 901700 w 1188951"/>
              <a:gd name="connsiteY10" fmla="*/ 579967 h 588801"/>
              <a:gd name="connsiteX11" fmla="*/ 778933 w 1188951"/>
              <a:gd name="connsiteY11" fmla="*/ 567267 h 588801"/>
              <a:gd name="connsiteX12" fmla="*/ 613833 w 1188951"/>
              <a:gd name="connsiteY12" fmla="*/ 520700 h 588801"/>
              <a:gd name="connsiteX13" fmla="*/ 457200 w 1188951"/>
              <a:gd name="connsiteY13" fmla="*/ 469900 h 588801"/>
              <a:gd name="connsiteX14" fmla="*/ 350308 w 1188951"/>
              <a:gd name="connsiteY14" fmla="*/ 443653 h 588801"/>
              <a:gd name="connsiteX15" fmla="*/ 245533 w 1188951"/>
              <a:gd name="connsiteY15" fmla="*/ 436033 h 588801"/>
              <a:gd name="connsiteX16" fmla="*/ 139700 w 1188951"/>
              <a:gd name="connsiteY16" fmla="*/ 427567 h 588801"/>
              <a:gd name="connsiteX17" fmla="*/ 0 w 1188951"/>
              <a:gd name="connsiteY17" fmla="*/ 393700 h 588801"/>
              <a:gd name="connsiteX0" fmla="*/ 452966 w 1188951"/>
              <a:gd name="connsiteY0" fmla="*/ 0 h 588801"/>
              <a:gd name="connsiteX1" fmla="*/ 635000 w 1188951"/>
              <a:gd name="connsiteY1" fmla="*/ 88900 h 588801"/>
              <a:gd name="connsiteX2" fmla="*/ 791633 w 1188951"/>
              <a:gd name="connsiteY2" fmla="*/ 182033 h 588801"/>
              <a:gd name="connsiteX3" fmla="*/ 901700 w 1188951"/>
              <a:gd name="connsiteY3" fmla="*/ 241300 h 588801"/>
              <a:gd name="connsiteX4" fmla="*/ 1075266 w 1188951"/>
              <a:gd name="connsiteY4" fmla="*/ 292100 h 588801"/>
              <a:gd name="connsiteX5" fmla="*/ 1151466 w 1188951"/>
              <a:gd name="connsiteY5" fmla="*/ 347133 h 588801"/>
              <a:gd name="connsiteX6" fmla="*/ 1185968 w 1188951"/>
              <a:gd name="connsiteY6" fmla="*/ 451062 h 588801"/>
              <a:gd name="connsiteX7" fmla="*/ 1176866 w 1188951"/>
              <a:gd name="connsiteY7" fmla="*/ 516467 h 588801"/>
              <a:gd name="connsiteX8" fmla="*/ 1095163 w 1188951"/>
              <a:gd name="connsiteY8" fmla="*/ 567691 h 588801"/>
              <a:gd name="connsiteX9" fmla="*/ 1007533 w 1188951"/>
              <a:gd name="connsiteY9" fmla="*/ 588433 h 588801"/>
              <a:gd name="connsiteX10" fmla="*/ 901700 w 1188951"/>
              <a:gd name="connsiteY10" fmla="*/ 579967 h 588801"/>
              <a:gd name="connsiteX11" fmla="*/ 778933 w 1188951"/>
              <a:gd name="connsiteY11" fmla="*/ 567267 h 588801"/>
              <a:gd name="connsiteX12" fmla="*/ 613833 w 1188951"/>
              <a:gd name="connsiteY12" fmla="*/ 520700 h 588801"/>
              <a:gd name="connsiteX13" fmla="*/ 453390 w 1188951"/>
              <a:gd name="connsiteY13" fmla="*/ 485140 h 588801"/>
              <a:gd name="connsiteX14" fmla="*/ 350308 w 1188951"/>
              <a:gd name="connsiteY14" fmla="*/ 443653 h 588801"/>
              <a:gd name="connsiteX15" fmla="*/ 245533 w 1188951"/>
              <a:gd name="connsiteY15" fmla="*/ 436033 h 588801"/>
              <a:gd name="connsiteX16" fmla="*/ 139700 w 1188951"/>
              <a:gd name="connsiteY16" fmla="*/ 427567 h 588801"/>
              <a:gd name="connsiteX17" fmla="*/ 0 w 1188951"/>
              <a:gd name="connsiteY17" fmla="*/ 393700 h 588801"/>
              <a:gd name="connsiteX0" fmla="*/ 452966 w 1188951"/>
              <a:gd name="connsiteY0" fmla="*/ 0 h 588801"/>
              <a:gd name="connsiteX1" fmla="*/ 635000 w 1188951"/>
              <a:gd name="connsiteY1" fmla="*/ 88900 h 588801"/>
              <a:gd name="connsiteX2" fmla="*/ 791633 w 1188951"/>
              <a:gd name="connsiteY2" fmla="*/ 182033 h 588801"/>
              <a:gd name="connsiteX3" fmla="*/ 901700 w 1188951"/>
              <a:gd name="connsiteY3" fmla="*/ 241300 h 588801"/>
              <a:gd name="connsiteX4" fmla="*/ 1075266 w 1188951"/>
              <a:gd name="connsiteY4" fmla="*/ 292100 h 588801"/>
              <a:gd name="connsiteX5" fmla="*/ 1151466 w 1188951"/>
              <a:gd name="connsiteY5" fmla="*/ 347133 h 588801"/>
              <a:gd name="connsiteX6" fmla="*/ 1185968 w 1188951"/>
              <a:gd name="connsiteY6" fmla="*/ 451062 h 588801"/>
              <a:gd name="connsiteX7" fmla="*/ 1176866 w 1188951"/>
              <a:gd name="connsiteY7" fmla="*/ 516467 h 588801"/>
              <a:gd name="connsiteX8" fmla="*/ 1095163 w 1188951"/>
              <a:gd name="connsiteY8" fmla="*/ 567691 h 588801"/>
              <a:gd name="connsiteX9" fmla="*/ 1007533 w 1188951"/>
              <a:gd name="connsiteY9" fmla="*/ 588433 h 588801"/>
              <a:gd name="connsiteX10" fmla="*/ 901700 w 1188951"/>
              <a:gd name="connsiteY10" fmla="*/ 579967 h 588801"/>
              <a:gd name="connsiteX11" fmla="*/ 778933 w 1188951"/>
              <a:gd name="connsiteY11" fmla="*/ 567267 h 588801"/>
              <a:gd name="connsiteX12" fmla="*/ 600498 w 1188951"/>
              <a:gd name="connsiteY12" fmla="*/ 534035 h 588801"/>
              <a:gd name="connsiteX13" fmla="*/ 453390 w 1188951"/>
              <a:gd name="connsiteY13" fmla="*/ 485140 h 588801"/>
              <a:gd name="connsiteX14" fmla="*/ 350308 w 1188951"/>
              <a:gd name="connsiteY14" fmla="*/ 443653 h 588801"/>
              <a:gd name="connsiteX15" fmla="*/ 245533 w 1188951"/>
              <a:gd name="connsiteY15" fmla="*/ 436033 h 588801"/>
              <a:gd name="connsiteX16" fmla="*/ 139700 w 1188951"/>
              <a:gd name="connsiteY16" fmla="*/ 427567 h 588801"/>
              <a:gd name="connsiteX17" fmla="*/ 0 w 1188951"/>
              <a:gd name="connsiteY17" fmla="*/ 393700 h 588801"/>
              <a:gd name="connsiteX0" fmla="*/ 452966 w 1188951"/>
              <a:gd name="connsiteY0" fmla="*/ 0 h 588746"/>
              <a:gd name="connsiteX1" fmla="*/ 635000 w 1188951"/>
              <a:gd name="connsiteY1" fmla="*/ 88900 h 588746"/>
              <a:gd name="connsiteX2" fmla="*/ 791633 w 1188951"/>
              <a:gd name="connsiteY2" fmla="*/ 182033 h 588746"/>
              <a:gd name="connsiteX3" fmla="*/ 901700 w 1188951"/>
              <a:gd name="connsiteY3" fmla="*/ 241300 h 588746"/>
              <a:gd name="connsiteX4" fmla="*/ 1075266 w 1188951"/>
              <a:gd name="connsiteY4" fmla="*/ 292100 h 588746"/>
              <a:gd name="connsiteX5" fmla="*/ 1151466 w 1188951"/>
              <a:gd name="connsiteY5" fmla="*/ 347133 h 588746"/>
              <a:gd name="connsiteX6" fmla="*/ 1185968 w 1188951"/>
              <a:gd name="connsiteY6" fmla="*/ 451062 h 588746"/>
              <a:gd name="connsiteX7" fmla="*/ 1176866 w 1188951"/>
              <a:gd name="connsiteY7" fmla="*/ 516467 h 588746"/>
              <a:gd name="connsiteX8" fmla="*/ 1095163 w 1188951"/>
              <a:gd name="connsiteY8" fmla="*/ 567691 h 588746"/>
              <a:gd name="connsiteX9" fmla="*/ 1007533 w 1188951"/>
              <a:gd name="connsiteY9" fmla="*/ 588433 h 588746"/>
              <a:gd name="connsiteX10" fmla="*/ 901700 w 1188951"/>
              <a:gd name="connsiteY10" fmla="*/ 579967 h 588746"/>
              <a:gd name="connsiteX11" fmla="*/ 777028 w 1188951"/>
              <a:gd name="connsiteY11" fmla="*/ 576792 h 588746"/>
              <a:gd name="connsiteX12" fmla="*/ 600498 w 1188951"/>
              <a:gd name="connsiteY12" fmla="*/ 534035 h 588746"/>
              <a:gd name="connsiteX13" fmla="*/ 453390 w 1188951"/>
              <a:gd name="connsiteY13" fmla="*/ 485140 h 588746"/>
              <a:gd name="connsiteX14" fmla="*/ 350308 w 1188951"/>
              <a:gd name="connsiteY14" fmla="*/ 443653 h 588746"/>
              <a:gd name="connsiteX15" fmla="*/ 245533 w 1188951"/>
              <a:gd name="connsiteY15" fmla="*/ 436033 h 588746"/>
              <a:gd name="connsiteX16" fmla="*/ 139700 w 1188951"/>
              <a:gd name="connsiteY16" fmla="*/ 427567 h 588746"/>
              <a:gd name="connsiteX17" fmla="*/ 0 w 1188951"/>
              <a:gd name="connsiteY17" fmla="*/ 393700 h 588746"/>
              <a:gd name="connsiteX0" fmla="*/ 452966 w 1188951"/>
              <a:gd name="connsiteY0" fmla="*/ 0 h 592368"/>
              <a:gd name="connsiteX1" fmla="*/ 635000 w 1188951"/>
              <a:gd name="connsiteY1" fmla="*/ 88900 h 592368"/>
              <a:gd name="connsiteX2" fmla="*/ 791633 w 1188951"/>
              <a:gd name="connsiteY2" fmla="*/ 182033 h 592368"/>
              <a:gd name="connsiteX3" fmla="*/ 901700 w 1188951"/>
              <a:gd name="connsiteY3" fmla="*/ 241300 h 592368"/>
              <a:gd name="connsiteX4" fmla="*/ 1075266 w 1188951"/>
              <a:gd name="connsiteY4" fmla="*/ 292100 h 592368"/>
              <a:gd name="connsiteX5" fmla="*/ 1151466 w 1188951"/>
              <a:gd name="connsiteY5" fmla="*/ 347133 h 592368"/>
              <a:gd name="connsiteX6" fmla="*/ 1185968 w 1188951"/>
              <a:gd name="connsiteY6" fmla="*/ 451062 h 592368"/>
              <a:gd name="connsiteX7" fmla="*/ 1176866 w 1188951"/>
              <a:gd name="connsiteY7" fmla="*/ 516467 h 592368"/>
              <a:gd name="connsiteX8" fmla="*/ 1095163 w 1188951"/>
              <a:gd name="connsiteY8" fmla="*/ 567691 h 592368"/>
              <a:gd name="connsiteX9" fmla="*/ 1007533 w 1188951"/>
              <a:gd name="connsiteY9" fmla="*/ 588433 h 592368"/>
              <a:gd name="connsiteX10" fmla="*/ 892175 w 1188951"/>
              <a:gd name="connsiteY10" fmla="*/ 591397 h 592368"/>
              <a:gd name="connsiteX11" fmla="*/ 777028 w 1188951"/>
              <a:gd name="connsiteY11" fmla="*/ 576792 h 592368"/>
              <a:gd name="connsiteX12" fmla="*/ 600498 w 1188951"/>
              <a:gd name="connsiteY12" fmla="*/ 534035 h 592368"/>
              <a:gd name="connsiteX13" fmla="*/ 453390 w 1188951"/>
              <a:gd name="connsiteY13" fmla="*/ 485140 h 592368"/>
              <a:gd name="connsiteX14" fmla="*/ 350308 w 1188951"/>
              <a:gd name="connsiteY14" fmla="*/ 443653 h 592368"/>
              <a:gd name="connsiteX15" fmla="*/ 245533 w 1188951"/>
              <a:gd name="connsiteY15" fmla="*/ 436033 h 592368"/>
              <a:gd name="connsiteX16" fmla="*/ 139700 w 1188951"/>
              <a:gd name="connsiteY16" fmla="*/ 427567 h 592368"/>
              <a:gd name="connsiteX17" fmla="*/ 0 w 1188951"/>
              <a:gd name="connsiteY17" fmla="*/ 393700 h 592368"/>
              <a:gd name="connsiteX0" fmla="*/ 452966 w 1188951"/>
              <a:gd name="connsiteY0" fmla="*/ 0 h 592368"/>
              <a:gd name="connsiteX1" fmla="*/ 635000 w 1188951"/>
              <a:gd name="connsiteY1" fmla="*/ 88900 h 592368"/>
              <a:gd name="connsiteX2" fmla="*/ 791633 w 1188951"/>
              <a:gd name="connsiteY2" fmla="*/ 182033 h 592368"/>
              <a:gd name="connsiteX3" fmla="*/ 901700 w 1188951"/>
              <a:gd name="connsiteY3" fmla="*/ 241300 h 592368"/>
              <a:gd name="connsiteX4" fmla="*/ 1075266 w 1188951"/>
              <a:gd name="connsiteY4" fmla="*/ 292100 h 592368"/>
              <a:gd name="connsiteX5" fmla="*/ 1151466 w 1188951"/>
              <a:gd name="connsiteY5" fmla="*/ 347133 h 592368"/>
              <a:gd name="connsiteX6" fmla="*/ 1185968 w 1188951"/>
              <a:gd name="connsiteY6" fmla="*/ 451062 h 592368"/>
              <a:gd name="connsiteX7" fmla="*/ 1176866 w 1188951"/>
              <a:gd name="connsiteY7" fmla="*/ 516467 h 592368"/>
              <a:gd name="connsiteX8" fmla="*/ 1095163 w 1188951"/>
              <a:gd name="connsiteY8" fmla="*/ 567691 h 592368"/>
              <a:gd name="connsiteX9" fmla="*/ 1007533 w 1188951"/>
              <a:gd name="connsiteY9" fmla="*/ 588433 h 592368"/>
              <a:gd name="connsiteX10" fmla="*/ 892175 w 1188951"/>
              <a:gd name="connsiteY10" fmla="*/ 591397 h 592368"/>
              <a:gd name="connsiteX11" fmla="*/ 777028 w 1188951"/>
              <a:gd name="connsiteY11" fmla="*/ 576792 h 592368"/>
              <a:gd name="connsiteX12" fmla="*/ 600498 w 1188951"/>
              <a:gd name="connsiteY12" fmla="*/ 534035 h 592368"/>
              <a:gd name="connsiteX13" fmla="*/ 453390 w 1188951"/>
              <a:gd name="connsiteY13" fmla="*/ 485140 h 592368"/>
              <a:gd name="connsiteX14" fmla="*/ 350308 w 1188951"/>
              <a:gd name="connsiteY14" fmla="*/ 443653 h 592368"/>
              <a:gd name="connsiteX15" fmla="*/ 245533 w 1188951"/>
              <a:gd name="connsiteY15" fmla="*/ 436033 h 592368"/>
              <a:gd name="connsiteX16" fmla="*/ 145415 w 1188951"/>
              <a:gd name="connsiteY16" fmla="*/ 412327 h 592368"/>
              <a:gd name="connsiteX17" fmla="*/ 0 w 1188951"/>
              <a:gd name="connsiteY17" fmla="*/ 393700 h 592368"/>
              <a:gd name="connsiteX0" fmla="*/ 452966 w 1188951"/>
              <a:gd name="connsiteY0" fmla="*/ 0 h 592368"/>
              <a:gd name="connsiteX1" fmla="*/ 635000 w 1188951"/>
              <a:gd name="connsiteY1" fmla="*/ 88900 h 592368"/>
              <a:gd name="connsiteX2" fmla="*/ 791633 w 1188951"/>
              <a:gd name="connsiteY2" fmla="*/ 182033 h 592368"/>
              <a:gd name="connsiteX3" fmla="*/ 901700 w 1188951"/>
              <a:gd name="connsiteY3" fmla="*/ 241300 h 592368"/>
              <a:gd name="connsiteX4" fmla="*/ 1075266 w 1188951"/>
              <a:gd name="connsiteY4" fmla="*/ 292100 h 592368"/>
              <a:gd name="connsiteX5" fmla="*/ 1151466 w 1188951"/>
              <a:gd name="connsiteY5" fmla="*/ 347133 h 592368"/>
              <a:gd name="connsiteX6" fmla="*/ 1185968 w 1188951"/>
              <a:gd name="connsiteY6" fmla="*/ 451062 h 592368"/>
              <a:gd name="connsiteX7" fmla="*/ 1176866 w 1188951"/>
              <a:gd name="connsiteY7" fmla="*/ 516467 h 592368"/>
              <a:gd name="connsiteX8" fmla="*/ 1095163 w 1188951"/>
              <a:gd name="connsiteY8" fmla="*/ 567691 h 592368"/>
              <a:gd name="connsiteX9" fmla="*/ 1007533 w 1188951"/>
              <a:gd name="connsiteY9" fmla="*/ 588433 h 592368"/>
              <a:gd name="connsiteX10" fmla="*/ 892175 w 1188951"/>
              <a:gd name="connsiteY10" fmla="*/ 591397 h 592368"/>
              <a:gd name="connsiteX11" fmla="*/ 777028 w 1188951"/>
              <a:gd name="connsiteY11" fmla="*/ 576792 h 592368"/>
              <a:gd name="connsiteX12" fmla="*/ 600498 w 1188951"/>
              <a:gd name="connsiteY12" fmla="*/ 534035 h 592368"/>
              <a:gd name="connsiteX13" fmla="*/ 453390 w 1188951"/>
              <a:gd name="connsiteY13" fmla="*/ 485140 h 592368"/>
              <a:gd name="connsiteX14" fmla="*/ 350308 w 1188951"/>
              <a:gd name="connsiteY14" fmla="*/ 443653 h 592368"/>
              <a:gd name="connsiteX15" fmla="*/ 249343 w 1188951"/>
              <a:gd name="connsiteY15" fmla="*/ 424603 h 592368"/>
              <a:gd name="connsiteX16" fmla="*/ 145415 w 1188951"/>
              <a:gd name="connsiteY16" fmla="*/ 412327 h 592368"/>
              <a:gd name="connsiteX17" fmla="*/ 0 w 1188951"/>
              <a:gd name="connsiteY17" fmla="*/ 393700 h 592368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703966 w 2439527"/>
              <a:gd name="connsiteY13" fmla="*/ 571052 h 678280"/>
              <a:gd name="connsiteX14" fmla="*/ 1600884 w 2439527"/>
              <a:gd name="connsiteY14" fmla="*/ 529565 h 678280"/>
              <a:gd name="connsiteX15" fmla="*/ 1499919 w 2439527"/>
              <a:gd name="connsiteY15" fmla="*/ 510515 h 678280"/>
              <a:gd name="connsiteX16" fmla="*/ 1395991 w 2439527"/>
              <a:gd name="connsiteY16" fmla="*/ 498239 h 678280"/>
              <a:gd name="connsiteX17" fmla="*/ 0 w 2439527"/>
              <a:gd name="connsiteY17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703966 w 2439527"/>
              <a:gd name="connsiteY13" fmla="*/ 571052 h 678280"/>
              <a:gd name="connsiteX14" fmla="*/ 1600884 w 2439527"/>
              <a:gd name="connsiteY14" fmla="*/ 529565 h 678280"/>
              <a:gd name="connsiteX15" fmla="*/ 1499919 w 2439527"/>
              <a:gd name="connsiteY15" fmla="*/ 510515 h 678280"/>
              <a:gd name="connsiteX16" fmla="*/ 1395991 w 2439527"/>
              <a:gd name="connsiteY16" fmla="*/ 498239 h 678280"/>
              <a:gd name="connsiteX17" fmla="*/ 411381 w 2439527"/>
              <a:gd name="connsiteY17" fmla="*/ 166595 h 678280"/>
              <a:gd name="connsiteX18" fmla="*/ 0 w 2439527"/>
              <a:gd name="connsiteY18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703966 w 2439527"/>
              <a:gd name="connsiteY13" fmla="*/ 571052 h 678280"/>
              <a:gd name="connsiteX14" fmla="*/ 1600884 w 2439527"/>
              <a:gd name="connsiteY14" fmla="*/ 529565 h 678280"/>
              <a:gd name="connsiteX15" fmla="*/ 1499919 w 2439527"/>
              <a:gd name="connsiteY15" fmla="*/ 510515 h 678280"/>
              <a:gd name="connsiteX16" fmla="*/ 1395991 w 2439527"/>
              <a:gd name="connsiteY16" fmla="*/ 498239 h 678280"/>
              <a:gd name="connsiteX17" fmla="*/ 411381 w 2439527"/>
              <a:gd name="connsiteY17" fmla="*/ 166595 h 678280"/>
              <a:gd name="connsiteX18" fmla="*/ 0 w 2439527"/>
              <a:gd name="connsiteY18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703966 w 2439527"/>
              <a:gd name="connsiteY13" fmla="*/ 571052 h 678280"/>
              <a:gd name="connsiteX14" fmla="*/ 1600884 w 2439527"/>
              <a:gd name="connsiteY14" fmla="*/ 529565 h 678280"/>
              <a:gd name="connsiteX15" fmla="*/ 1499919 w 2439527"/>
              <a:gd name="connsiteY15" fmla="*/ 510515 h 678280"/>
              <a:gd name="connsiteX16" fmla="*/ 1395991 w 2439527"/>
              <a:gd name="connsiteY16" fmla="*/ 498239 h 678280"/>
              <a:gd name="connsiteX17" fmla="*/ 855134 w 2439527"/>
              <a:gd name="connsiteY17" fmla="*/ 339166 h 678280"/>
              <a:gd name="connsiteX18" fmla="*/ 411381 w 2439527"/>
              <a:gd name="connsiteY18" fmla="*/ 166595 h 678280"/>
              <a:gd name="connsiteX19" fmla="*/ 0 w 2439527"/>
              <a:gd name="connsiteY19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703966 w 2439527"/>
              <a:gd name="connsiteY13" fmla="*/ 571052 h 678280"/>
              <a:gd name="connsiteX14" fmla="*/ 1600884 w 2439527"/>
              <a:gd name="connsiteY14" fmla="*/ 529565 h 678280"/>
              <a:gd name="connsiteX15" fmla="*/ 1499919 w 2439527"/>
              <a:gd name="connsiteY15" fmla="*/ 510515 h 678280"/>
              <a:gd name="connsiteX16" fmla="*/ 1395991 w 2439527"/>
              <a:gd name="connsiteY16" fmla="*/ 498239 h 678280"/>
              <a:gd name="connsiteX17" fmla="*/ 1227169 w 2439527"/>
              <a:gd name="connsiteY17" fmla="*/ 422089 h 678280"/>
              <a:gd name="connsiteX18" fmla="*/ 855134 w 2439527"/>
              <a:gd name="connsiteY18" fmla="*/ 339166 h 678280"/>
              <a:gd name="connsiteX19" fmla="*/ 411381 w 2439527"/>
              <a:gd name="connsiteY19" fmla="*/ 166595 h 678280"/>
              <a:gd name="connsiteX20" fmla="*/ 0 w 2439527"/>
              <a:gd name="connsiteY20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703966 w 2439527"/>
              <a:gd name="connsiteY13" fmla="*/ 571052 h 678280"/>
              <a:gd name="connsiteX14" fmla="*/ 1600884 w 2439527"/>
              <a:gd name="connsiteY14" fmla="*/ 529565 h 678280"/>
              <a:gd name="connsiteX15" fmla="*/ 1499919 w 2439527"/>
              <a:gd name="connsiteY15" fmla="*/ 510515 h 678280"/>
              <a:gd name="connsiteX16" fmla="*/ 1407197 w 2439527"/>
              <a:gd name="connsiteY16" fmla="*/ 464622 h 678280"/>
              <a:gd name="connsiteX17" fmla="*/ 1227169 w 2439527"/>
              <a:gd name="connsiteY17" fmla="*/ 422089 h 678280"/>
              <a:gd name="connsiteX18" fmla="*/ 855134 w 2439527"/>
              <a:gd name="connsiteY18" fmla="*/ 339166 h 678280"/>
              <a:gd name="connsiteX19" fmla="*/ 411381 w 2439527"/>
              <a:gd name="connsiteY19" fmla="*/ 166595 h 678280"/>
              <a:gd name="connsiteX20" fmla="*/ 0 w 2439527"/>
              <a:gd name="connsiteY20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703966 w 2439527"/>
              <a:gd name="connsiteY13" fmla="*/ 571052 h 678280"/>
              <a:gd name="connsiteX14" fmla="*/ 1499919 w 2439527"/>
              <a:gd name="connsiteY14" fmla="*/ 510515 h 678280"/>
              <a:gd name="connsiteX15" fmla="*/ 1407197 w 2439527"/>
              <a:gd name="connsiteY15" fmla="*/ 464622 h 678280"/>
              <a:gd name="connsiteX16" fmla="*/ 1227169 w 2439527"/>
              <a:gd name="connsiteY16" fmla="*/ 422089 h 678280"/>
              <a:gd name="connsiteX17" fmla="*/ 855134 w 2439527"/>
              <a:gd name="connsiteY17" fmla="*/ 339166 h 678280"/>
              <a:gd name="connsiteX18" fmla="*/ 411381 w 2439527"/>
              <a:gd name="connsiteY18" fmla="*/ 166595 h 678280"/>
              <a:gd name="connsiteX19" fmla="*/ 0 w 2439527"/>
              <a:gd name="connsiteY19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697242 w 2439527"/>
              <a:gd name="connsiteY13" fmla="*/ 588982 h 678280"/>
              <a:gd name="connsiteX14" fmla="*/ 1499919 w 2439527"/>
              <a:gd name="connsiteY14" fmla="*/ 510515 h 678280"/>
              <a:gd name="connsiteX15" fmla="*/ 1407197 w 2439527"/>
              <a:gd name="connsiteY15" fmla="*/ 464622 h 678280"/>
              <a:gd name="connsiteX16" fmla="*/ 1227169 w 2439527"/>
              <a:gd name="connsiteY16" fmla="*/ 422089 h 678280"/>
              <a:gd name="connsiteX17" fmla="*/ 855134 w 2439527"/>
              <a:gd name="connsiteY17" fmla="*/ 339166 h 678280"/>
              <a:gd name="connsiteX18" fmla="*/ 411381 w 2439527"/>
              <a:gd name="connsiteY18" fmla="*/ 166595 h 678280"/>
              <a:gd name="connsiteX19" fmla="*/ 0 w 2439527"/>
              <a:gd name="connsiteY19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51074 w 2439527"/>
              <a:gd name="connsiteY12" fmla="*/ 619947 h 678280"/>
              <a:gd name="connsiteX13" fmla="*/ 1692760 w 2439527"/>
              <a:gd name="connsiteY13" fmla="*/ 600188 h 678280"/>
              <a:gd name="connsiteX14" fmla="*/ 1499919 w 2439527"/>
              <a:gd name="connsiteY14" fmla="*/ 510515 h 678280"/>
              <a:gd name="connsiteX15" fmla="*/ 1407197 w 2439527"/>
              <a:gd name="connsiteY15" fmla="*/ 464622 h 678280"/>
              <a:gd name="connsiteX16" fmla="*/ 1227169 w 2439527"/>
              <a:gd name="connsiteY16" fmla="*/ 422089 h 678280"/>
              <a:gd name="connsiteX17" fmla="*/ 855134 w 2439527"/>
              <a:gd name="connsiteY17" fmla="*/ 339166 h 678280"/>
              <a:gd name="connsiteX18" fmla="*/ 411381 w 2439527"/>
              <a:gd name="connsiteY18" fmla="*/ 166595 h 678280"/>
              <a:gd name="connsiteX19" fmla="*/ 0 w 2439527"/>
              <a:gd name="connsiteY19" fmla="*/ 0 h 678280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48833 w 2439527"/>
              <a:gd name="connsiteY12" fmla="*/ 646841 h 678280"/>
              <a:gd name="connsiteX13" fmla="*/ 1692760 w 2439527"/>
              <a:gd name="connsiteY13" fmla="*/ 600188 h 678280"/>
              <a:gd name="connsiteX14" fmla="*/ 1499919 w 2439527"/>
              <a:gd name="connsiteY14" fmla="*/ 510515 h 678280"/>
              <a:gd name="connsiteX15" fmla="*/ 1407197 w 2439527"/>
              <a:gd name="connsiteY15" fmla="*/ 464622 h 678280"/>
              <a:gd name="connsiteX16" fmla="*/ 1227169 w 2439527"/>
              <a:gd name="connsiteY16" fmla="*/ 422089 h 678280"/>
              <a:gd name="connsiteX17" fmla="*/ 855134 w 2439527"/>
              <a:gd name="connsiteY17" fmla="*/ 339166 h 678280"/>
              <a:gd name="connsiteX18" fmla="*/ 411381 w 2439527"/>
              <a:gd name="connsiteY18" fmla="*/ 166595 h 678280"/>
              <a:gd name="connsiteX19" fmla="*/ 0 w 2439527"/>
              <a:gd name="connsiteY19" fmla="*/ 0 h 678280"/>
              <a:gd name="connsiteX0" fmla="*/ 1703542 w 2439527"/>
              <a:gd name="connsiteY0" fmla="*/ 85912 h 684774"/>
              <a:gd name="connsiteX1" fmla="*/ 1885576 w 2439527"/>
              <a:gd name="connsiteY1" fmla="*/ 174812 h 684774"/>
              <a:gd name="connsiteX2" fmla="*/ 2042209 w 2439527"/>
              <a:gd name="connsiteY2" fmla="*/ 267945 h 684774"/>
              <a:gd name="connsiteX3" fmla="*/ 2152276 w 2439527"/>
              <a:gd name="connsiteY3" fmla="*/ 327212 h 684774"/>
              <a:gd name="connsiteX4" fmla="*/ 2325842 w 2439527"/>
              <a:gd name="connsiteY4" fmla="*/ 378012 h 684774"/>
              <a:gd name="connsiteX5" fmla="*/ 2402042 w 2439527"/>
              <a:gd name="connsiteY5" fmla="*/ 433045 h 684774"/>
              <a:gd name="connsiteX6" fmla="*/ 2436544 w 2439527"/>
              <a:gd name="connsiteY6" fmla="*/ 536974 h 684774"/>
              <a:gd name="connsiteX7" fmla="*/ 2427442 w 2439527"/>
              <a:gd name="connsiteY7" fmla="*/ 602379 h 684774"/>
              <a:gd name="connsiteX8" fmla="*/ 2345739 w 2439527"/>
              <a:gd name="connsiteY8" fmla="*/ 653603 h 684774"/>
              <a:gd name="connsiteX9" fmla="*/ 2258109 w 2439527"/>
              <a:gd name="connsiteY9" fmla="*/ 674345 h 684774"/>
              <a:gd name="connsiteX10" fmla="*/ 2142751 w 2439527"/>
              <a:gd name="connsiteY10" fmla="*/ 677309 h 684774"/>
              <a:gd name="connsiteX11" fmla="*/ 2031751 w 2439527"/>
              <a:gd name="connsiteY11" fmla="*/ 684307 h 684774"/>
              <a:gd name="connsiteX12" fmla="*/ 2027604 w 2439527"/>
              <a:gd name="connsiteY12" fmla="*/ 662704 h 684774"/>
              <a:gd name="connsiteX13" fmla="*/ 1848833 w 2439527"/>
              <a:gd name="connsiteY13" fmla="*/ 646841 h 684774"/>
              <a:gd name="connsiteX14" fmla="*/ 1692760 w 2439527"/>
              <a:gd name="connsiteY14" fmla="*/ 600188 h 684774"/>
              <a:gd name="connsiteX15" fmla="*/ 1499919 w 2439527"/>
              <a:gd name="connsiteY15" fmla="*/ 510515 h 684774"/>
              <a:gd name="connsiteX16" fmla="*/ 1407197 w 2439527"/>
              <a:gd name="connsiteY16" fmla="*/ 464622 h 684774"/>
              <a:gd name="connsiteX17" fmla="*/ 1227169 w 2439527"/>
              <a:gd name="connsiteY17" fmla="*/ 422089 h 684774"/>
              <a:gd name="connsiteX18" fmla="*/ 855134 w 2439527"/>
              <a:gd name="connsiteY18" fmla="*/ 339166 h 684774"/>
              <a:gd name="connsiteX19" fmla="*/ 411381 w 2439527"/>
              <a:gd name="connsiteY19" fmla="*/ 166595 h 684774"/>
              <a:gd name="connsiteX20" fmla="*/ 0 w 2439527"/>
              <a:gd name="connsiteY20" fmla="*/ 0 h 684774"/>
              <a:gd name="connsiteX0" fmla="*/ 1703542 w 2439527"/>
              <a:gd name="connsiteY0" fmla="*/ 85912 h 678280"/>
              <a:gd name="connsiteX1" fmla="*/ 1885576 w 2439527"/>
              <a:gd name="connsiteY1" fmla="*/ 174812 h 678280"/>
              <a:gd name="connsiteX2" fmla="*/ 2042209 w 2439527"/>
              <a:gd name="connsiteY2" fmla="*/ 267945 h 678280"/>
              <a:gd name="connsiteX3" fmla="*/ 2152276 w 2439527"/>
              <a:gd name="connsiteY3" fmla="*/ 327212 h 678280"/>
              <a:gd name="connsiteX4" fmla="*/ 2325842 w 2439527"/>
              <a:gd name="connsiteY4" fmla="*/ 378012 h 678280"/>
              <a:gd name="connsiteX5" fmla="*/ 2402042 w 2439527"/>
              <a:gd name="connsiteY5" fmla="*/ 433045 h 678280"/>
              <a:gd name="connsiteX6" fmla="*/ 2436544 w 2439527"/>
              <a:gd name="connsiteY6" fmla="*/ 536974 h 678280"/>
              <a:gd name="connsiteX7" fmla="*/ 2427442 w 2439527"/>
              <a:gd name="connsiteY7" fmla="*/ 602379 h 678280"/>
              <a:gd name="connsiteX8" fmla="*/ 2345739 w 2439527"/>
              <a:gd name="connsiteY8" fmla="*/ 653603 h 678280"/>
              <a:gd name="connsiteX9" fmla="*/ 2258109 w 2439527"/>
              <a:gd name="connsiteY9" fmla="*/ 674345 h 678280"/>
              <a:gd name="connsiteX10" fmla="*/ 2142751 w 2439527"/>
              <a:gd name="connsiteY10" fmla="*/ 677309 h 678280"/>
              <a:gd name="connsiteX11" fmla="*/ 2027604 w 2439527"/>
              <a:gd name="connsiteY11" fmla="*/ 662704 h 678280"/>
              <a:gd name="connsiteX12" fmla="*/ 1848833 w 2439527"/>
              <a:gd name="connsiteY12" fmla="*/ 646841 h 678280"/>
              <a:gd name="connsiteX13" fmla="*/ 1692760 w 2439527"/>
              <a:gd name="connsiteY13" fmla="*/ 600188 h 678280"/>
              <a:gd name="connsiteX14" fmla="*/ 1499919 w 2439527"/>
              <a:gd name="connsiteY14" fmla="*/ 510515 h 678280"/>
              <a:gd name="connsiteX15" fmla="*/ 1407197 w 2439527"/>
              <a:gd name="connsiteY15" fmla="*/ 464622 h 678280"/>
              <a:gd name="connsiteX16" fmla="*/ 1227169 w 2439527"/>
              <a:gd name="connsiteY16" fmla="*/ 422089 h 678280"/>
              <a:gd name="connsiteX17" fmla="*/ 855134 w 2439527"/>
              <a:gd name="connsiteY17" fmla="*/ 339166 h 678280"/>
              <a:gd name="connsiteX18" fmla="*/ 411381 w 2439527"/>
              <a:gd name="connsiteY18" fmla="*/ 166595 h 678280"/>
              <a:gd name="connsiteX19" fmla="*/ 0 w 2439527"/>
              <a:gd name="connsiteY19" fmla="*/ 0 h 678280"/>
              <a:gd name="connsiteX0" fmla="*/ 1703542 w 2439527"/>
              <a:gd name="connsiteY0" fmla="*/ 85912 h 678839"/>
              <a:gd name="connsiteX1" fmla="*/ 1885576 w 2439527"/>
              <a:gd name="connsiteY1" fmla="*/ 174812 h 678839"/>
              <a:gd name="connsiteX2" fmla="*/ 2042209 w 2439527"/>
              <a:gd name="connsiteY2" fmla="*/ 267945 h 678839"/>
              <a:gd name="connsiteX3" fmla="*/ 2152276 w 2439527"/>
              <a:gd name="connsiteY3" fmla="*/ 327212 h 678839"/>
              <a:gd name="connsiteX4" fmla="*/ 2325842 w 2439527"/>
              <a:gd name="connsiteY4" fmla="*/ 378012 h 678839"/>
              <a:gd name="connsiteX5" fmla="*/ 2402042 w 2439527"/>
              <a:gd name="connsiteY5" fmla="*/ 433045 h 678839"/>
              <a:gd name="connsiteX6" fmla="*/ 2436544 w 2439527"/>
              <a:gd name="connsiteY6" fmla="*/ 536974 h 678839"/>
              <a:gd name="connsiteX7" fmla="*/ 2427442 w 2439527"/>
              <a:gd name="connsiteY7" fmla="*/ 602379 h 678839"/>
              <a:gd name="connsiteX8" fmla="*/ 2345739 w 2439527"/>
              <a:gd name="connsiteY8" fmla="*/ 653603 h 678839"/>
              <a:gd name="connsiteX9" fmla="*/ 2258109 w 2439527"/>
              <a:gd name="connsiteY9" fmla="*/ 674345 h 678839"/>
              <a:gd name="connsiteX10" fmla="*/ 2142751 w 2439527"/>
              <a:gd name="connsiteY10" fmla="*/ 677309 h 678839"/>
              <a:gd name="connsiteX11" fmla="*/ 2025363 w 2439527"/>
              <a:gd name="connsiteY11" fmla="*/ 676151 h 678839"/>
              <a:gd name="connsiteX12" fmla="*/ 1848833 w 2439527"/>
              <a:gd name="connsiteY12" fmla="*/ 646841 h 678839"/>
              <a:gd name="connsiteX13" fmla="*/ 1692760 w 2439527"/>
              <a:gd name="connsiteY13" fmla="*/ 600188 h 678839"/>
              <a:gd name="connsiteX14" fmla="*/ 1499919 w 2439527"/>
              <a:gd name="connsiteY14" fmla="*/ 510515 h 678839"/>
              <a:gd name="connsiteX15" fmla="*/ 1407197 w 2439527"/>
              <a:gd name="connsiteY15" fmla="*/ 464622 h 678839"/>
              <a:gd name="connsiteX16" fmla="*/ 1227169 w 2439527"/>
              <a:gd name="connsiteY16" fmla="*/ 422089 h 678839"/>
              <a:gd name="connsiteX17" fmla="*/ 855134 w 2439527"/>
              <a:gd name="connsiteY17" fmla="*/ 339166 h 678839"/>
              <a:gd name="connsiteX18" fmla="*/ 411381 w 2439527"/>
              <a:gd name="connsiteY18" fmla="*/ 166595 h 678839"/>
              <a:gd name="connsiteX19" fmla="*/ 0 w 2439527"/>
              <a:gd name="connsiteY19" fmla="*/ 0 h 678839"/>
              <a:gd name="connsiteX0" fmla="*/ 1703542 w 2439527"/>
              <a:gd name="connsiteY0" fmla="*/ 85912 h 680527"/>
              <a:gd name="connsiteX1" fmla="*/ 1885576 w 2439527"/>
              <a:gd name="connsiteY1" fmla="*/ 174812 h 680527"/>
              <a:gd name="connsiteX2" fmla="*/ 2042209 w 2439527"/>
              <a:gd name="connsiteY2" fmla="*/ 267945 h 680527"/>
              <a:gd name="connsiteX3" fmla="*/ 2152276 w 2439527"/>
              <a:gd name="connsiteY3" fmla="*/ 327212 h 680527"/>
              <a:gd name="connsiteX4" fmla="*/ 2325842 w 2439527"/>
              <a:gd name="connsiteY4" fmla="*/ 378012 h 680527"/>
              <a:gd name="connsiteX5" fmla="*/ 2402042 w 2439527"/>
              <a:gd name="connsiteY5" fmla="*/ 433045 h 680527"/>
              <a:gd name="connsiteX6" fmla="*/ 2436544 w 2439527"/>
              <a:gd name="connsiteY6" fmla="*/ 536974 h 680527"/>
              <a:gd name="connsiteX7" fmla="*/ 2427442 w 2439527"/>
              <a:gd name="connsiteY7" fmla="*/ 602379 h 680527"/>
              <a:gd name="connsiteX8" fmla="*/ 2345739 w 2439527"/>
              <a:gd name="connsiteY8" fmla="*/ 653603 h 680527"/>
              <a:gd name="connsiteX9" fmla="*/ 2258109 w 2439527"/>
              <a:gd name="connsiteY9" fmla="*/ 674345 h 680527"/>
              <a:gd name="connsiteX10" fmla="*/ 2142751 w 2439527"/>
              <a:gd name="connsiteY10" fmla="*/ 677309 h 680527"/>
              <a:gd name="connsiteX11" fmla="*/ 2032086 w 2439527"/>
              <a:gd name="connsiteY11" fmla="*/ 678393 h 680527"/>
              <a:gd name="connsiteX12" fmla="*/ 1848833 w 2439527"/>
              <a:gd name="connsiteY12" fmla="*/ 646841 h 680527"/>
              <a:gd name="connsiteX13" fmla="*/ 1692760 w 2439527"/>
              <a:gd name="connsiteY13" fmla="*/ 600188 h 680527"/>
              <a:gd name="connsiteX14" fmla="*/ 1499919 w 2439527"/>
              <a:gd name="connsiteY14" fmla="*/ 510515 h 680527"/>
              <a:gd name="connsiteX15" fmla="*/ 1407197 w 2439527"/>
              <a:gd name="connsiteY15" fmla="*/ 464622 h 680527"/>
              <a:gd name="connsiteX16" fmla="*/ 1227169 w 2439527"/>
              <a:gd name="connsiteY16" fmla="*/ 422089 h 680527"/>
              <a:gd name="connsiteX17" fmla="*/ 855134 w 2439527"/>
              <a:gd name="connsiteY17" fmla="*/ 339166 h 680527"/>
              <a:gd name="connsiteX18" fmla="*/ 411381 w 2439527"/>
              <a:gd name="connsiteY18" fmla="*/ 166595 h 680527"/>
              <a:gd name="connsiteX19" fmla="*/ 0 w 2439527"/>
              <a:gd name="connsiteY19" fmla="*/ 0 h 680527"/>
              <a:gd name="connsiteX0" fmla="*/ 1703542 w 2439527"/>
              <a:gd name="connsiteY0" fmla="*/ 85912 h 688590"/>
              <a:gd name="connsiteX1" fmla="*/ 1885576 w 2439527"/>
              <a:gd name="connsiteY1" fmla="*/ 174812 h 688590"/>
              <a:gd name="connsiteX2" fmla="*/ 2042209 w 2439527"/>
              <a:gd name="connsiteY2" fmla="*/ 267945 h 688590"/>
              <a:gd name="connsiteX3" fmla="*/ 2152276 w 2439527"/>
              <a:gd name="connsiteY3" fmla="*/ 327212 h 688590"/>
              <a:gd name="connsiteX4" fmla="*/ 2325842 w 2439527"/>
              <a:gd name="connsiteY4" fmla="*/ 378012 h 688590"/>
              <a:gd name="connsiteX5" fmla="*/ 2402042 w 2439527"/>
              <a:gd name="connsiteY5" fmla="*/ 433045 h 688590"/>
              <a:gd name="connsiteX6" fmla="*/ 2436544 w 2439527"/>
              <a:gd name="connsiteY6" fmla="*/ 536974 h 688590"/>
              <a:gd name="connsiteX7" fmla="*/ 2427442 w 2439527"/>
              <a:gd name="connsiteY7" fmla="*/ 602379 h 688590"/>
              <a:gd name="connsiteX8" fmla="*/ 2345739 w 2439527"/>
              <a:gd name="connsiteY8" fmla="*/ 653603 h 688590"/>
              <a:gd name="connsiteX9" fmla="*/ 2258109 w 2439527"/>
              <a:gd name="connsiteY9" fmla="*/ 674345 h 688590"/>
              <a:gd name="connsiteX10" fmla="*/ 2142751 w 2439527"/>
              <a:gd name="connsiteY10" fmla="*/ 688514 h 688590"/>
              <a:gd name="connsiteX11" fmla="*/ 2032086 w 2439527"/>
              <a:gd name="connsiteY11" fmla="*/ 678393 h 688590"/>
              <a:gd name="connsiteX12" fmla="*/ 1848833 w 2439527"/>
              <a:gd name="connsiteY12" fmla="*/ 646841 h 688590"/>
              <a:gd name="connsiteX13" fmla="*/ 1692760 w 2439527"/>
              <a:gd name="connsiteY13" fmla="*/ 600188 h 688590"/>
              <a:gd name="connsiteX14" fmla="*/ 1499919 w 2439527"/>
              <a:gd name="connsiteY14" fmla="*/ 510515 h 688590"/>
              <a:gd name="connsiteX15" fmla="*/ 1407197 w 2439527"/>
              <a:gd name="connsiteY15" fmla="*/ 464622 h 688590"/>
              <a:gd name="connsiteX16" fmla="*/ 1227169 w 2439527"/>
              <a:gd name="connsiteY16" fmla="*/ 422089 h 688590"/>
              <a:gd name="connsiteX17" fmla="*/ 855134 w 2439527"/>
              <a:gd name="connsiteY17" fmla="*/ 339166 h 688590"/>
              <a:gd name="connsiteX18" fmla="*/ 411381 w 2439527"/>
              <a:gd name="connsiteY18" fmla="*/ 166595 h 688590"/>
              <a:gd name="connsiteX19" fmla="*/ 0 w 2439527"/>
              <a:gd name="connsiteY19" fmla="*/ 0 h 688590"/>
              <a:gd name="connsiteX0" fmla="*/ 1703542 w 2439527"/>
              <a:gd name="connsiteY0" fmla="*/ 85912 h 691412"/>
              <a:gd name="connsiteX1" fmla="*/ 1885576 w 2439527"/>
              <a:gd name="connsiteY1" fmla="*/ 174812 h 691412"/>
              <a:gd name="connsiteX2" fmla="*/ 2042209 w 2439527"/>
              <a:gd name="connsiteY2" fmla="*/ 267945 h 691412"/>
              <a:gd name="connsiteX3" fmla="*/ 2152276 w 2439527"/>
              <a:gd name="connsiteY3" fmla="*/ 327212 h 691412"/>
              <a:gd name="connsiteX4" fmla="*/ 2325842 w 2439527"/>
              <a:gd name="connsiteY4" fmla="*/ 378012 h 691412"/>
              <a:gd name="connsiteX5" fmla="*/ 2402042 w 2439527"/>
              <a:gd name="connsiteY5" fmla="*/ 433045 h 691412"/>
              <a:gd name="connsiteX6" fmla="*/ 2436544 w 2439527"/>
              <a:gd name="connsiteY6" fmla="*/ 536974 h 691412"/>
              <a:gd name="connsiteX7" fmla="*/ 2427442 w 2439527"/>
              <a:gd name="connsiteY7" fmla="*/ 602379 h 691412"/>
              <a:gd name="connsiteX8" fmla="*/ 2345739 w 2439527"/>
              <a:gd name="connsiteY8" fmla="*/ 653603 h 691412"/>
              <a:gd name="connsiteX9" fmla="*/ 2258109 w 2439527"/>
              <a:gd name="connsiteY9" fmla="*/ 674345 h 691412"/>
              <a:gd name="connsiteX10" fmla="*/ 2142751 w 2439527"/>
              <a:gd name="connsiteY10" fmla="*/ 688514 h 691412"/>
              <a:gd name="connsiteX11" fmla="*/ 2000710 w 2439527"/>
              <a:gd name="connsiteY11" fmla="*/ 687358 h 691412"/>
              <a:gd name="connsiteX12" fmla="*/ 1848833 w 2439527"/>
              <a:gd name="connsiteY12" fmla="*/ 646841 h 691412"/>
              <a:gd name="connsiteX13" fmla="*/ 1692760 w 2439527"/>
              <a:gd name="connsiteY13" fmla="*/ 600188 h 691412"/>
              <a:gd name="connsiteX14" fmla="*/ 1499919 w 2439527"/>
              <a:gd name="connsiteY14" fmla="*/ 510515 h 691412"/>
              <a:gd name="connsiteX15" fmla="*/ 1407197 w 2439527"/>
              <a:gd name="connsiteY15" fmla="*/ 464622 h 691412"/>
              <a:gd name="connsiteX16" fmla="*/ 1227169 w 2439527"/>
              <a:gd name="connsiteY16" fmla="*/ 422089 h 691412"/>
              <a:gd name="connsiteX17" fmla="*/ 855134 w 2439527"/>
              <a:gd name="connsiteY17" fmla="*/ 339166 h 691412"/>
              <a:gd name="connsiteX18" fmla="*/ 411381 w 2439527"/>
              <a:gd name="connsiteY18" fmla="*/ 166595 h 691412"/>
              <a:gd name="connsiteX19" fmla="*/ 0 w 2439527"/>
              <a:gd name="connsiteY19" fmla="*/ 0 h 691412"/>
              <a:gd name="connsiteX0" fmla="*/ 1703542 w 2439527"/>
              <a:gd name="connsiteY0" fmla="*/ 85912 h 691412"/>
              <a:gd name="connsiteX1" fmla="*/ 1885576 w 2439527"/>
              <a:gd name="connsiteY1" fmla="*/ 174812 h 691412"/>
              <a:gd name="connsiteX2" fmla="*/ 2042209 w 2439527"/>
              <a:gd name="connsiteY2" fmla="*/ 267945 h 691412"/>
              <a:gd name="connsiteX3" fmla="*/ 2152276 w 2439527"/>
              <a:gd name="connsiteY3" fmla="*/ 327212 h 691412"/>
              <a:gd name="connsiteX4" fmla="*/ 2325842 w 2439527"/>
              <a:gd name="connsiteY4" fmla="*/ 378012 h 691412"/>
              <a:gd name="connsiteX5" fmla="*/ 2402042 w 2439527"/>
              <a:gd name="connsiteY5" fmla="*/ 433045 h 691412"/>
              <a:gd name="connsiteX6" fmla="*/ 2436544 w 2439527"/>
              <a:gd name="connsiteY6" fmla="*/ 536974 h 691412"/>
              <a:gd name="connsiteX7" fmla="*/ 2427442 w 2439527"/>
              <a:gd name="connsiteY7" fmla="*/ 602379 h 691412"/>
              <a:gd name="connsiteX8" fmla="*/ 2345739 w 2439527"/>
              <a:gd name="connsiteY8" fmla="*/ 653603 h 691412"/>
              <a:gd name="connsiteX9" fmla="*/ 2258109 w 2439527"/>
              <a:gd name="connsiteY9" fmla="*/ 674345 h 691412"/>
              <a:gd name="connsiteX10" fmla="*/ 2142751 w 2439527"/>
              <a:gd name="connsiteY10" fmla="*/ 688514 h 691412"/>
              <a:gd name="connsiteX11" fmla="*/ 2000710 w 2439527"/>
              <a:gd name="connsiteY11" fmla="*/ 687358 h 691412"/>
              <a:gd name="connsiteX12" fmla="*/ 1848833 w 2439527"/>
              <a:gd name="connsiteY12" fmla="*/ 646841 h 691412"/>
              <a:gd name="connsiteX13" fmla="*/ 1692760 w 2439527"/>
              <a:gd name="connsiteY13" fmla="*/ 600188 h 691412"/>
              <a:gd name="connsiteX14" fmla="*/ 1499919 w 2439527"/>
              <a:gd name="connsiteY14" fmla="*/ 510515 h 691412"/>
              <a:gd name="connsiteX15" fmla="*/ 1407197 w 2439527"/>
              <a:gd name="connsiteY15" fmla="*/ 464622 h 691412"/>
              <a:gd name="connsiteX16" fmla="*/ 1227169 w 2439527"/>
              <a:gd name="connsiteY16" fmla="*/ 422089 h 691412"/>
              <a:gd name="connsiteX17" fmla="*/ 1059081 w 2439527"/>
              <a:gd name="connsiteY17" fmla="*/ 377265 h 691412"/>
              <a:gd name="connsiteX18" fmla="*/ 855134 w 2439527"/>
              <a:gd name="connsiteY18" fmla="*/ 339166 h 691412"/>
              <a:gd name="connsiteX19" fmla="*/ 411381 w 2439527"/>
              <a:gd name="connsiteY19" fmla="*/ 166595 h 691412"/>
              <a:gd name="connsiteX20" fmla="*/ 0 w 2439527"/>
              <a:gd name="connsiteY20" fmla="*/ 0 h 691412"/>
              <a:gd name="connsiteX0" fmla="*/ 1703542 w 2439527"/>
              <a:gd name="connsiteY0" fmla="*/ 85912 h 691412"/>
              <a:gd name="connsiteX1" fmla="*/ 1885576 w 2439527"/>
              <a:gd name="connsiteY1" fmla="*/ 174812 h 691412"/>
              <a:gd name="connsiteX2" fmla="*/ 2042209 w 2439527"/>
              <a:gd name="connsiteY2" fmla="*/ 267945 h 691412"/>
              <a:gd name="connsiteX3" fmla="*/ 2152276 w 2439527"/>
              <a:gd name="connsiteY3" fmla="*/ 327212 h 691412"/>
              <a:gd name="connsiteX4" fmla="*/ 2325842 w 2439527"/>
              <a:gd name="connsiteY4" fmla="*/ 378012 h 691412"/>
              <a:gd name="connsiteX5" fmla="*/ 2402042 w 2439527"/>
              <a:gd name="connsiteY5" fmla="*/ 433045 h 691412"/>
              <a:gd name="connsiteX6" fmla="*/ 2436544 w 2439527"/>
              <a:gd name="connsiteY6" fmla="*/ 536974 h 691412"/>
              <a:gd name="connsiteX7" fmla="*/ 2427442 w 2439527"/>
              <a:gd name="connsiteY7" fmla="*/ 602379 h 691412"/>
              <a:gd name="connsiteX8" fmla="*/ 2345739 w 2439527"/>
              <a:gd name="connsiteY8" fmla="*/ 653603 h 691412"/>
              <a:gd name="connsiteX9" fmla="*/ 2258109 w 2439527"/>
              <a:gd name="connsiteY9" fmla="*/ 674345 h 691412"/>
              <a:gd name="connsiteX10" fmla="*/ 2142751 w 2439527"/>
              <a:gd name="connsiteY10" fmla="*/ 688514 h 691412"/>
              <a:gd name="connsiteX11" fmla="*/ 2000710 w 2439527"/>
              <a:gd name="connsiteY11" fmla="*/ 687358 h 691412"/>
              <a:gd name="connsiteX12" fmla="*/ 1848833 w 2439527"/>
              <a:gd name="connsiteY12" fmla="*/ 646841 h 691412"/>
              <a:gd name="connsiteX13" fmla="*/ 1692760 w 2439527"/>
              <a:gd name="connsiteY13" fmla="*/ 600188 h 691412"/>
              <a:gd name="connsiteX14" fmla="*/ 1499919 w 2439527"/>
              <a:gd name="connsiteY14" fmla="*/ 510515 h 691412"/>
              <a:gd name="connsiteX15" fmla="*/ 1407197 w 2439527"/>
              <a:gd name="connsiteY15" fmla="*/ 464622 h 691412"/>
              <a:gd name="connsiteX16" fmla="*/ 1227169 w 2439527"/>
              <a:gd name="connsiteY16" fmla="*/ 422089 h 691412"/>
              <a:gd name="connsiteX17" fmla="*/ 1056840 w 2439527"/>
              <a:gd name="connsiteY17" fmla="*/ 386229 h 691412"/>
              <a:gd name="connsiteX18" fmla="*/ 855134 w 2439527"/>
              <a:gd name="connsiteY18" fmla="*/ 339166 h 691412"/>
              <a:gd name="connsiteX19" fmla="*/ 411381 w 2439527"/>
              <a:gd name="connsiteY19" fmla="*/ 166595 h 691412"/>
              <a:gd name="connsiteX20" fmla="*/ 0 w 2439527"/>
              <a:gd name="connsiteY20" fmla="*/ 0 h 691412"/>
              <a:gd name="connsiteX0" fmla="*/ 1703542 w 2439527"/>
              <a:gd name="connsiteY0" fmla="*/ 85912 h 691412"/>
              <a:gd name="connsiteX1" fmla="*/ 1885576 w 2439527"/>
              <a:gd name="connsiteY1" fmla="*/ 174812 h 691412"/>
              <a:gd name="connsiteX2" fmla="*/ 2042209 w 2439527"/>
              <a:gd name="connsiteY2" fmla="*/ 267945 h 691412"/>
              <a:gd name="connsiteX3" fmla="*/ 2152276 w 2439527"/>
              <a:gd name="connsiteY3" fmla="*/ 327212 h 691412"/>
              <a:gd name="connsiteX4" fmla="*/ 2325842 w 2439527"/>
              <a:gd name="connsiteY4" fmla="*/ 378012 h 691412"/>
              <a:gd name="connsiteX5" fmla="*/ 2402042 w 2439527"/>
              <a:gd name="connsiteY5" fmla="*/ 433045 h 691412"/>
              <a:gd name="connsiteX6" fmla="*/ 2436544 w 2439527"/>
              <a:gd name="connsiteY6" fmla="*/ 536974 h 691412"/>
              <a:gd name="connsiteX7" fmla="*/ 2427442 w 2439527"/>
              <a:gd name="connsiteY7" fmla="*/ 602379 h 691412"/>
              <a:gd name="connsiteX8" fmla="*/ 2345739 w 2439527"/>
              <a:gd name="connsiteY8" fmla="*/ 653603 h 691412"/>
              <a:gd name="connsiteX9" fmla="*/ 2258109 w 2439527"/>
              <a:gd name="connsiteY9" fmla="*/ 674345 h 691412"/>
              <a:gd name="connsiteX10" fmla="*/ 2142751 w 2439527"/>
              <a:gd name="connsiteY10" fmla="*/ 688514 h 691412"/>
              <a:gd name="connsiteX11" fmla="*/ 2000710 w 2439527"/>
              <a:gd name="connsiteY11" fmla="*/ 687358 h 691412"/>
              <a:gd name="connsiteX12" fmla="*/ 1848833 w 2439527"/>
              <a:gd name="connsiteY12" fmla="*/ 646841 h 691412"/>
              <a:gd name="connsiteX13" fmla="*/ 1692760 w 2439527"/>
              <a:gd name="connsiteY13" fmla="*/ 600188 h 691412"/>
              <a:gd name="connsiteX14" fmla="*/ 1499919 w 2439527"/>
              <a:gd name="connsiteY14" fmla="*/ 510515 h 691412"/>
              <a:gd name="connsiteX15" fmla="*/ 1369097 w 2439527"/>
              <a:gd name="connsiteY15" fmla="*/ 460139 h 691412"/>
              <a:gd name="connsiteX16" fmla="*/ 1227169 w 2439527"/>
              <a:gd name="connsiteY16" fmla="*/ 422089 h 691412"/>
              <a:gd name="connsiteX17" fmla="*/ 1056840 w 2439527"/>
              <a:gd name="connsiteY17" fmla="*/ 386229 h 691412"/>
              <a:gd name="connsiteX18" fmla="*/ 855134 w 2439527"/>
              <a:gd name="connsiteY18" fmla="*/ 339166 h 691412"/>
              <a:gd name="connsiteX19" fmla="*/ 411381 w 2439527"/>
              <a:gd name="connsiteY19" fmla="*/ 166595 h 691412"/>
              <a:gd name="connsiteX20" fmla="*/ 0 w 2439527"/>
              <a:gd name="connsiteY20" fmla="*/ 0 h 69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9527" h="691412">
                <a:moveTo>
                  <a:pt x="1703542" y="85912"/>
                </a:moveTo>
                <a:cubicBezTo>
                  <a:pt x="1766337" y="115192"/>
                  <a:pt x="1829132" y="144473"/>
                  <a:pt x="1885576" y="174812"/>
                </a:cubicBezTo>
                <a:cubicBezTo>
                  <a:pt x="1942020" y="205151"/>
                  <a:pt x="1997759" y="242545"/>
                  <a:pt x="2042209" y="267945"/>
                </a:cubicBezTo>
                <a:cubicBezTo>
                  <a:pt x="2086659" y="293345"/>
                  <a:pt x="2105004" y="308868"/>
                  <a:pt x="2152276" y="327212"/>
                </a:cubicBezTo>
                <a:cubicBezTo>
                  <a:pt x="2199548" y="345556"/>
                  <a:pt x="2284214" y="360373"/>
                  <a:pt x="2325842" y="378012"/>
                </a:cubicBezTo>
                <a:cubicBezTo>
                  <a:pt x="2367470" y="395651"/>
                  <a:pt x="2383592" y="406551"/>
                  <a:pt x="2402042" y="433045"/>
                </a:cubicBezTo>
                <a:cubicBezTo>
                  <a:pt x="2420492" y="459539"/>
                  <a:pt x="2432311" y="508752"/>
                  <a:pt x="2436544" y="536974"/>
                </a:cubicBezTo>
                <a:cubicBezTo>
                  <a:pt x="2440777" y="565196"/>
                  <a:pt x="2442576" y="582941"/>
                  <a:pt x="2427442" y="602379"/>
                </a:cubicBezTo>
                <a:cubicBezTo>
                  <a:pt x="2412308" y="621817"/>
                  <a:pt x="2373961" y="641609"/>
                  <a:pt x="2345739" y="653603"/>
                </a:cubicBezTo>
                <a:cubicBezTo>
                  <a:pt x="2317517" y="665597"/>
                  <a:pt x="2291940" y="668526"/>
                  <a:pt x="2258109" y="674345"/>
                </a:cubicBezTo>
                <a:cubicBezTo>
                  <a:pt x="2224278" y="680164"/>
                  <a:pt x="2185651" y="686345"/>
                  <a:pt x="2142751" y="688514"/>
                </a:cubicBezTo>
                <a:cubicBezTo>
                  <a:pt x="2099851" y="690683"/>
                  <a:pt x="2049696" y="694303"/>
                  <a:pt x="2000710" y="687358"/>
                </a:cubicBezTo>
                <a:cubicBezTo>
                  <a:pt x="1951724" y="680413"/>
                  <a:pt x="1900158" y="661369"/>
                  <a:pt x="1848833" y="646841"/>
                </a:cubicBezTo>
                <a:cubicBezTo>
                  <a:pt x="1797508" y="632313"/>
                  <a:pt x="1750912" y="622909"/>
                  <a:pt x="1692760" y="600188"/>
                </a:cubicBezTo>
                <a:cubicBezTo>
                  <a:pt x="1634608" y="577467"/>
                  <a:pt x="1553863" y="533856"/>
                  <a:pt x="1499919" y="510515"/>
                </a:cubicBezTo>
                <a:cubicBezTo>
                  <a:pt x="1445975" y="487174"/>
                  <a:pt x="1414555" y="474877"/>
                  <a:pt x="1369097" y="460139"/>
                </a:cubicBezTo>
                <a:cubicBezTo>
                  <a:pt x="1323639" y="445401"/>
                  <a:pt x="1285562" y="434781"/>
                  <a:pt x="1227169" y="422089"/>
                </a:cubicBezTo>
                <a:lnTo>
                  <a:pt x="1056840" y="386229"/>
                </a:lnTo>
                <a:cubicBezTo>
                  <a:pt x="994834" y="372409"/>
                  <a:pt x="962710" y="376145"/>
                  <a:pt x="855134" y="339166"/>
                </a:cubicBezTo>
                <a:cubicBezTo>
                  <a:pt x="747558" y="302187"/>
                  <a:pt x="552783" y="220881"/>
                  <a:pt x="411381" y="166595"/>
                </a:cubicBezTo>
                <a:cubicBezTo>
                  <a:pt x="178716" y="83555"/>
                  <a:pt x="69684" y="24404"/>
                  <a:pt x="0" y="0"/>
                </a:cubicBez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116632"/>
            <a:ext cx="8964488" cy="955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200" dirty="0" err="1" smtClean="0">
                <a:latin typeface="Arial Narrow" panose="020B0606020202030204" pitchFamily="34" charset="0"/>
              </a:rPr>
              <a:t>Флиш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  <a:r>
              <a:rPr lang="ru-RU" sz="2200" dirty="0" err="1" smtClean="0">
                <a:latin typeface="Arial Narrow" panose="020B0606020202030204" pitchFamily="34" charset="0"/>
              </a:rPr>
              <a:t>чигишанской</a:t>
            </a:r>
            <a:r>
              <a:rPr lang="ru-RU" sz="2200" dirty="0" smtClean="0">
                <a:latin typeface="Arial Narrow" panose="020B0606020202030204" pitchFamily="34" charset="0"/>
              </a:rPr>
              <a:t> свиты в автохтоне </a:t>
            </a:r>
            <a:r>
              <a:rPr lang="ru-RU" sz="2200" dirty="0" err="1" smtClean="0">
                <a:latin typeface="Arial Narrow" panose="020B0606020202030204" pitchFamily="34" charset="0"/>
              </a:rPr>
              <a:t>Карантравского</a:t>
            </a:r>
            <a:r>
              <a:rPr lang="ru-RU" sz="2200" dirty="0" smtClean="0">
                <a:latin typeface="Arial Narrow" panose="020B0606020202030204" pitchFamily="34" charset="0"/>
              </a:rPr>
              <a:t> надвига 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превращен в тектонический меланж. Матрикс – </a:t>
            </a:r>
            <a:r>
              <a:rPr lang="ru-RU" sz="2200" dirty="0" err="1" smtClean="0">
                <a:latin typeface="Arial Narrow" panose="020B0606020202030204" pitchFamily="34" charset="0"/>
              </a:rPr>
              <a:t>рассланцованные</a:t>
            </a:r>
            <a:r>
              <a:rPr lang="ru-RU" sz="2200" dirty="0" smtClean="0">
                <a:latin typeface="Arial Narrow" panose="020B0606020202030204" pitchFamily="34" charset="0"/>
              </a:rPr>
              <a:t> алевролиты,</a:t>
            </a:r>
          </a:p>
          <a:p>
            <a:pPr>
              <a:lnSpc>
                <a:spcPct val="85000"/>
              </a:lnSpc>
            </a:pPr>
            <a:r>
              <a:rPr lang="ru-RU" sz="2200" dirty="0" smtClean="0">
                <a:latin typeface="Arial Narrow" panose="020B0606020202030204" pitchFamily="34" charset="0"/>
              </a:rPr>
              <a:t>в обломках обрывки слоев песчаников и фрагменты изоклинальных складок.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5857892"/>
            <a:ext cx="2970475" cy="779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smtClean="0">
                <a:latin typeface="Arial Narrow" panose="020B0606020202030204" pitchFamily="34" charset="0"/>
              </a:rPr>
              <a:t>Северная стенка карьера </a:t>
            </a:r>
          </a:p>
          <a:p>
            <a:pPr algn="ctr">
              <a:lnSpc>
                <a:spcPct val="85000"/>
              </a:lnSpc>
              <a:spcBef>
                <a:spcPts val="0"/>
              </a:spcBef>
            </a:pPr>
            <a:r>
              <a:rPr lang="ru-RU" b="1" dirty="0" smtClean="0">
                <a:latin typeface="Arial Narrow" panose="020B0606020202030204" pitchFamily="34" charset="0"/>
              </a:rPr>
              <a:t>в 1 км севернее д. Калиновка. Чигишанская свита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9478" y="1446358"/>
            <a:ext cx="47320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41289" y="1453818"/>
            <a:ext cx="5180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5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1809</Words>
  <Application>Microsoft Office PowerPoint</Application>
  <PresentationFormat>Экран (4:3)</PresentationFormat>
  <Paragraphs>333</Paragraphs>
  <Slides>41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Структурные исследования  в комплексе работ по ГДП-200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1. Структуры вращения</vt:lpstr>
      <vt:lpstr>1. Структуры  вращения</vt:lpstr>
      <vt:lpstr>2. Слюдяные пакеты</vt:lpstr>
      <vt:lpstr> 4. Микродуплексы растяжения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Структурные исследования в комплексе работ по ГДП-200 Тевелев Ал.В., Тевелев Арк.В., Прудников И.А., Хотылев А.О., Борисенко А.А., Володина Е.А., Ерохина М.А.</dc:title>
  <dc:creator>ТАВ</dc:creator>
  <cp:lastModifiedBy>МВИДЕО</cp:lastModifiedBy>
  <cp:revision>80</cp:revision>
  <dcterms:created xsi:type="dcterms:W3CDTF">2019-03-31T14:22:36Z</dcterms:created>
  <dcterms:modified xsi:type="dcterms:W3CDTF">2019-04-24T06:19:56Z</dcterms:modified>
</cp:coreProperties>
</file>