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sldIdLst>
    <p:sldId id="495" r:id="rId2"/>
    <p:sldId id="501" r:id="rId3"/>
    <p:sldId id="512" r:id="rId4"/>
    <p:sldId id="434" r:id="rId5"/>
    <p:sldId id="435" r:id="rId6"/>
    <p:sldId id="440" r:id="rId7"/>
    <p:sldId id="519" r:id="rId8"/>
    <p:sldId id="513" r:id="rId9"/>
    <p:sldId id="520" r:id="rId10"/>
    <p:sldId id="514" r:id="rId11"/>
    <p:sldId id="518" r:id="rId12"/>
    <p:sldId id="515" r:id="rId13"/>
    <p:sldId id="536" r:id="rId14"/>
    <p:sldId id="539" r:id="rId15"/>
    <p:sldId id="537" r:id="rId16"/>
    <p:sldId id="538" r:id="rId17"/>
    <p:sldId id="540" r:id="rId18"/>
    <p:sldId id="516" r:id="rId19"/>
    <p:sldId id="521" r:id="rId20"/>
    <p:sldId id="522" r:id="rId21"/>
    <p:sldId id="517" r:id="rId22"/>
    <p:sldId id="523" r:id="rId23"/>
    <p:sldId id="528" r:id="rId24"/>
    <p:sldId id="529" r:id="rId25"/>
    <p:sldId id="541" r:id="rId2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2E75B6"/>
    <a:srgbClr val="44546A"/>
    <a:srgbClr val="F4B183"/>
    <a:srgbClr val="D2DEEF"/>
    <a:srgbClr val="548235"/>
    <a:srgbClr val="287FCD"/>
    <a:srgbClr val="4A8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9419" autoAdjust="0"/>
  </p:normalViewPr>
  <p:slideViewPr>
    <p:cSldViewPr snapToGrid="0" showGuides="1">
      <p:cViewPr varScale="1">
        <p:scale>
          <a:sx n="53" d="100"/>
          <a:sy n="53" d="100"/>
        </p:scale>
        <p:origin x="2694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4.jpeg"/><Relationship Id="rId7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16.jpeg"/><Relationship Id="rId11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image" Target="../media/image38.jpeg"/><Relationship Id="rId6" Type="http://schemas.openxmlformats.org/officeDocument/2006/relationships/image" Target="../media/image34.jpeg"/><Relationship Id="rId11" Type="http://schemas.openxmlformats.org/officeDocument/2006/relationships/image" Target="../media/image28.jpeg"/><Relationship Id="rId5" Type="http://schemas.openxmlformats.org/officeDocument/2006/relationships/image" Target="../media/image33.jpeg"/><Relationship Id="rId10" Type="http://schemas.openxmlformats.org/officeDocument/2006/relationships/image" Target="../media/image29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8DD90-78F9-486A-BCB0-EF419C6E308F}" type="doc">
      <dgm:prSet loTypeId="urn:microsoft.com/office/officeart/2008/layout/HexagonCluster" loCatId="picture" qsTypeId="urn:microsoft.com/office/officeart/2005/8/quickstyle/simple1" qsCatId="simple" csTypeId="urn:microsoft.com/office/officeart/2005/8/colors/accent0_3" csCatId="mainScheme" phldr="1"/>
      <dgm:spPr/>
    </dgm:pt>
    <dgm:pt modelId="{9ED31A40-F934-4FEA-9A7E-DF5FBCA31624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ЭСКП России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F77C72-62D1-4BBC-8F83-1EAA2EF4B893}" type="parTrans" cxnId="{8FE7507A-C5FE-4575-84E1-598A76109C3A}">
      <dgm:prSet/>
      <dgm:spPr/>
      <dgm:t>
        <a:bodyPr/>
        <a:lstStyle/>
        <a:p>
          <a:endParaRPr lang="ru-RU" sz="1200"/>
        </a:p>
      </dgm:t>
    </dgm:pt>
    <dgm:pt modelId="{5467D355-D80C-411B-B870-CC3BC4978F0D}" type="sibTrans" cxnId="{8FE7507A-C5FE-4575-84E1-598A76109C3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 sz="1200"/>
        </a:p>
      </dgm:t>
    </dgm:pt>
    <dgm:pt modelId="{150BDCFC-16A6-443C-8624-B75372604D4C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Стратотипы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B63B18-FCED-48D4-8F2C-485D5B8A2AD8}" type="parTrans" cxnId="{25180725-8DEF-4EB9-A007-D348C9D79D92}">
      <dgm:prSet/>
      <dgm:spPr/>
      <dgm:t>
        <a:bodyPr/>
        <a:lstStyle/>
        <a:p>
          <a:endParaRPr lang="ru-RU" sz="1200"/>
        </a:p>
      </dgm:t>
    </dgm:pt>
    <dgm:pt modelId="{93FB903A-F401-446E-A3D9-30765DD148B2}" type="sibTrans" cxnId="{25180725-8DEF-4EB9-A007-D348C9D79D92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  <dgm:t>
        <a:bodyPr/>
        <a:lstStyle/>
        <a:p>
          <a:endParaRPr lang="ru-RU" sz="1200"/>
        </a:p>
      </dgm:t>
    </dgm:pt>
    <dgm:pt modelId="{7F96E153-4281-4348-BA74-90E2F7650FFF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Геохронологя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D277A-25A4-4561-8732-69CE792B85C5}" type="parTrans" cxnId="{54B65FCE-F8E2-4268-A060-EA39526C0C2D}">
      <dgm:prSet/>
      <dgm:spPr/>
      <dgm:t>
        <a:bodyPr/>
        <a:lstStyle/>
        <a:p>
          <a:endParaRPr lang="ru-RU" sz="1200"/>
        </a:p>
      </dgm:t>
    </dgm:pt>
    <dgm:pt modelId="{87973E7F-568F-4A06-B69C-708998FD0C4D}" type="sibTrans" cxnId="{54B65FCE-F8E2-4268-A060-EA39526C0C2D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ru-RU" sz="1200"/>
        </a:p>
      </dgm:t>
    </dgm:pt>
    <dgm:pt modelId="{8E46D431-D453-415D-BC64-344C87047218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Геохронология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1E27B8-0900-457E-9163-6A02FD43C566}" type="sibTrans" cxnId="{FEAC03B5-1F6F-44D0-9BFB-A74610018326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ru-RU" sz="1200"/>
        </a:p>
      </dgm:t>
    </dgm:pt>
    <dgm:pt modelId="{C2C90FE3-75B1-4C74-A189-8DBDDA4A881C}" type="parTrans" cxnId="{FEAC03B5-1F6F-44D0-9BFB-A74610018326}">
      <dgm:prSet/>
      <dgm:spPr/>
      <dgm:t>
        <a:bodyPr/>
        <a:lstStyle/>
        <a:p>
          <a:endParaRPr lang="ru-RU" sz="1200"/>
        </a:p>
      </dgm:t>
    </dgm:pt>
    <dgm:pt modelId="{651DF1DB-1ED9-4B35-B1D3-34DEF28765D7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Карта фактов</a:t>
          </a:r>
        </a:p>
      </dgm:t>
    </dgm:pt>
    <dgm:pt modelId="{460809D6-F330-485B-B602-D34DA6AD8A08}" type="parTrans" cxnId="{6F4F121F-77EC-4825-9125-7B4595930E72}">
      <dgm:prSet/>
      <dgm:spPr/>
      <dgm:t>
        <a:bodyPr/>
        <a:lstStyle/>
        <a:p>
          <a:endParaRPr lang="ru-RU" sz="1200"/>
        </a:p>
      </dgm:t>
    </dgm:pt>
    <dgm:pt modelId="{C77052E0-660B-4DDB-BB3C-771744D161A4}" type="sibTrans" cxnId="{6F4F121F-77EC-4825-9125-7B4595930E72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ru-RU" sz="1200"/>
        </a:p>
      </dgm:t>
    </dgm:pt>
    <dgm:pt modelId="{1A4FDCA6-6651-4AA6-A15F-24D5565B8596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ГИС-Атлас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2B2FFE-6368-438A-9A93-47EC057C60CD}" type="parTrans" cxnId="{D818FFC0-6C96-4019-9469-3352324AAA87}">
      <dgm:prSet/>
      <dgm:spPr/>
      <dgm:t>
        <a:bodyPr/>
        <a:lstStyle/>
        <a:p>
          <a:endParaRPr lang="ru-RU" sz="1200"/>
        </a:p>
      </dgm:t>
    </dgm:pt>
    <dgm:pt modelId="{5C07DC1B-9C44-455E-9D9D-2E491BF9A2FA}" type="sibTrans" cxnId="{D818FFC0-6C96-4019-9469-3352324AAA87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ru-RU" sz="1200"/>
        </a:p>
      </dgm:t>
    </dgm:pt>
    <dgm:pt modelId="{F74B994E-8CD4-41D2-8A65-48E422796F34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Сводные карты</a:t>
          </a:r>
        </a:p>
      </dgm:t>
    </dgm:pt>
    <dgm:pt modelId="{60E8034E-E4FF-4459-B552-2E074EB8521A}" type="parTrans" cxnId="{5A184A19-76F6-46CE-BA06-E709FA2384D6}">
      <dgm:prSet/>
      <dgm:spPr/>
      <dgm:t>
        <a:bodyPr/>
        <a:lstStyle/>
        <a:p>
          <a:endParaRPr lang="ru-RU" sz="1200"/>
        </a:p>
      </dgm:t>
    </dgm:pt>
    <dgm:pt modelId="{60568030-BCDF-4A70-82CA-5C583848F8FE}" type="sibTrans" cxnId="{5A184A19-76F6-46CE-BA06-E709FA2384D6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 sz="1200"/>
        </a:p>
      </dgm:t>
    </dgm:pt>
    <dgm:pt modelId="{DFE2A7DA-45F0-4E47-A6F4-0820F6BC2BB0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Система Р</a:t>
          </a:r>
          <a:r>
            <a:rPr lang="ru-RU" sz="12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gm:t>
    </dgm:pt>
    <dgm:pt modelId="{8D494F03-FCD6-46AD-B44A-85B09CEA5CF1}" type="parTrans" cxnId="{F6BBBBFD-0795-4833-8E1E-A88A5C15E2C3}">
      <dgm:prSet/>
      <dgm:spPr/>
      <dgm:t>
        <a:bodyPr/>
        <a:lstStyle/>
        <a:p>
          <a:endParaRPr lang="ru-RU" sz="1200"/>
        </a:p>
      </dgm:t>
    </dgm:pt>
    <dgm:pt modelId="{051080CC-BB9D-4FFF-A77B-104649481CB6}" type="sibTrans" cxnId="{F6BBBBFD-0795-4833-8E1E-A88A5C15E2C3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 sz="1200"/>
        </a:p>
      </dgm:t>
    </dgm:pt>
    <dgm:pt modelId="{2A980443-2567-4F70-A095-AA1C97340666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Петротипы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7964CC-36DC-4E55-86DF-6A618DD59C97}" type="sibTrans" cxnId="{2C4B168D-8C12-4A04-B9B8-31522B550BDD}">
      <dgm:prSet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 sz="1200"/>
        </a:p>
      </dgm:t>
    </dgm:pt>
    <dgm:pt modelId="{5B5BC260-0AB3-41AC-A23D-49F1DA248447}" type="parTrans" cxnId="{2C4B168D-8C12-4A04-B9B8-31522B550BDD}">
      <dgm:prSet/>
      <dgm:spPr/>
      <dgm:t>
        <a:bodyPr/>
        <a:lstStyle/>
        <a:p>
          <a:endParaRPr lang="ru-RU" sz="1200"/>
        </a:p>
      </dgm:t>
    </dgm:pt>
    <dgm:pt modelId="{5C8FBF2E-610C-4FAC-A771-C4FFB77CCC27}">
      <dgm:prSet phldrT="[Текст]" custT="1"/>
      <dgm:spPr/>
      <dgm:t>
        <a:bodyPr/>
        <a:lstStyle/>
        <a:p>
          <a:r>
            <a:rPr lang="ru-RU" sz="1200" dirty="0" smtClean="0"/>
            <a:t>БД ГК </a:t>
          </a:r>
          <a:r>
            <a:rPr lang="ru-RU" sz="1200" dirty="0" err="1" smtClean="0"/>
            <a:t>георастр</a:t>
          </a:r>
          <a:endParaRPr lang="ru-RU" sz="1200" dirty="0"/>
        </a:p>
      </dgm:t>
    </dgm:pt>
    <dgm:pt modelId="{F45B5A7C-5A05-4AAB-966B-5C2D0D321DC5}" type="sibTrans" cxnId="{C75DCB7E-A20E-4E20-8611-CCAA63A1E074}">
      <dgm:prSet/>
      <dgm:spPr>
        <a:blipFill dpi="0" rotWithShape="1">
          <a:blip xmlns:r="http://schemas.openxmlformats.org/officeDocument/2006/relationships" r:embed="rId10" cstate="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 sz="1200"/>
        </a:p>
      </dgm:t>
    </dgm:pt>
    <dgm:pt modelId="{06E97C42-8453-4BB3-85E1-92441D565DB0}" type="parTrans" cxnId="{C75DCB7E-A20E-4E20-8611-CCAA63A1E074}">
      <dgm:prSet/>
      <dgm:spPr/>
      <dgm:t>
        <a:bodyPr/>
        <a:lstStyle/>
        <a:p>
          <a:endParaRPr lang="ru-RU" sz="1200"/>
        </a:p>
      </dgm:t>
    </dgm:pt>
    <dgm:pt modelId="{935514F0-1670-43F4-AE32-51E9A1F24B20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КМФ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BEE2D6-7242-4990-AFF6-84395F373748}" type="sibTrans" cxnId="{705C1E22-1E7B-4F97-82D7-47A2DE9319B7}">
      <dgm:prSet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 sz="1200"/>
        </a:p>
      </dgm:t>
    </dgm:pt>
    <dgm:pt modelId="{C48C878A-FEE9-4283-B359-778A51ABD3D6}" type="parTrans" cxnId="{705C1E22-1E7B-4F97-82D7-47A2DE9319B7}">
      <dgm:prSet/>
      <dgm:spPr/>
      <dgm:t>
        <a:bodyPr/>
        <a:lstStyle/>
        <a:p>
          <a:endParaRPr lang="ru-RU" sz="1200"/>
        </a:p>
      </dgm:t>
    </dgm:pt>
    <dgm:pt modelId="{F4B9CD28-BEC8-4CA2-842D-A9D9BAEBC876}" type="pres">
      <dgm:prSet presAssocID="{D158DD90-78F9-486A-BCB0-EF419C6E308F}" presName="Name0" presStyleCnt="0">
        <dgm:presLayoutVars>
          <dgm:chMax val="21"/>
          <dgm:chPref val="21"/>
        </dgm:presLayoutVars>
      </dgm:prSet>
      <dgm:spPr/>
    </dgm:pt>
    <dgm:pt modelId="{173A20FC-074F-425C-8E4C-EC3D1D052C7B}" type="pres">
      <dgm:prSet presAssocID="{5C8FBF2E-610C-4FAC-A771-C4FFB77CCC27}" presName="text1" presStyleCnt="0"/>
      <dgm:spPr/>
    </dgm:pt>
    <dgm:pt modelId="{7A4EC4A5-3558-42EB-9995-AC25234CFDE5}" type="pres">
      <dgm:prSet presAssocID="{5C8FBF2E-610C-4FAC-A771-C4FFB77CCC27}" presName="textRepeatNode" presStyleLbl="alignNode1" presStyleIdx="0" presStyleCnt="11" custLinFactX="200000" custLinFactY="66034" custLinFactNeighborX="23262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C353E-99A5-48A1-932C-2E3B9BA04358}" type="pres">
      <dgm:prSet presAssocID="{5C8FBF2E-610C-4FAC-A771-C4FFB77CCC27}" presName="textaccent1" presStyleCnt="0"/>
      <dgm:spPr/>
    </dgm:pt>
    <dgm:pt modelId="{CB9EBAFA-088E-469F-8493-249ECEC55A9A}" type="pres">
      <dgm:prSet presAssocID="{5C8FBF2E-610C-4FAC-A771-C4FFB77CCC27}" presName="accentRepeatNode" presStyleLbl="solidAlignAcc1" presStyleIdx="0" presStyleCnt="22"/>
      <dgm:spPr>
        <a:noFill/>
        <a:ln>
          <a:noFill/>
        </a:ln>
      </dgm:spPr>
    </dgm:pt>
    <dgm:pt modelId="{BEA1500E-0042-4728-927D-CF44A6BA3141}" type="pres">
      <dgm:prSet presAssocID="{F45B5A7C-5A05-4AAB-966B-5C2D0D321DC5}" presName="image1" presStyleCnt="0"/>
      <dgm:spPr/>
    </dgm:pt>
    <dgm:pt modelId="{BB474FBC-6829-40C3-A7AA-201BAD1B144A}" type="pres">
      <dgm:prSet presAssocID="{F45B5A7C-5A05-4AAB-966B-5C2D0D321DC5}" presName="imageRepeatNode" presStyleLbl="alignAcc1" presStyleIdx="0" presStyleCnt="11" custLinFactX="100000" custLinFactY="100000" custLinFactNeighborX="156315" custLinFactNeighborY="175266"/>
      <dgm:spPr/>
      <dgm:t>
        <a:bodyPr/>
        <a:lstStyle/>
        <a:p>
          <a:endParaRPr lang="ru-RU"/>
        </a:p>
      </dgm:t>
    </dgm:pt>
    <dgm:pt modelId="{63B4AFCE-39CA-4841-A934-D6D80439E56F}" type="pres">
      <dgm:prSet presAssocID="{F45B5A7C-5A05-4AAB-966B-5C2D0D321DC5}" presName="imageaccent1" presStyleCnt="0"/>
      <dgm:spPr/>
    </dgm:pt>
    <dgm:pt modelId="{04F386BD-D4DD-4CF9-853A-5FE79A03713B}" type="pres">
      <dgm:prSet presAssocID="{F45B5A7C-5A05-4AAB-966B-5C2D0D321DC5}" presName="accentRepeatNode" presStyleLbl="solidAlignAcc1" presStyleIdx="1" presStyleCnt="22"/>
      <dgm:spPr>
        <a:noFill/>
        <a:ln>
          <a:noFill/>
        </a:ln>
      </dgm:spPr>
    </dgm:pt>
    <dgm:pt modelId="{DA1976B9-8D42-4368-B05F-27496FD9193A}" type="pres">
      <dgm:prSet presAssocID="{935514F0-1670-43F4-AE32-51E9A1F24B20}" presName="text2" presStyleCnt="0"/>
      <dgm:spPr/>
    </dgm:pt>
    <dgm:pt modelId="{6D5E304A-37E1-4344-87FF-FC40766FDD34}" type="pres">
      <dgm:prSet presAssocID="{935514F0-1670-43F4-AE32-51E9A1F24B20}" presName="textRepeatNode" presStyleLbl="alignNode1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6349D-A34A-4A7C-AF9B-E9680897BB8D}" type="pres">
      <dgm:prSet presAssocID="{935514F0-1670-43F4-AE32-51E9A1F24B20}" presName="textaccent2" presStyleCnt="0"/>
      <dgm:spPr/>
    </dgm:pt>
    <dgm:pt modelId="{BEEF064C-E466-4E66-B6A2-6EA62E5E90E3}" type="pres">
      <dgm:prSet presAssocID="{935514F0-1670-43F4-AE32-51E9A1F24B20}" presName="accentRepeatNode" presStyleLbl="solidAlignAcc1" presStyleIdx="2" presStyleCnt="22"/>
      <dgm:spPr/>
    </dgm:pt>
    <dgm:pt modelId="{F8DD5EC1-2390-497E-BE47-B0074E3105FD}" type="pres">
      <dgm:prSet presAssocID="{8DBEE2D6-7242-4990-AFF6-84395F373748}" presName="image2" presStyleCnt="0"/>
      <dgm:spPr/>
    </dgm:pt>
    <dgm:pt modelId="{9D75ECDA-D4A2-4F87-ABCF-EC7945F7EEC6}" type="pres">
      <dgm:prSet presAssocID="{8DBEE2D6-7242-4990-AFF6-84395F373748}" presName="imageRepeatNode" presStyleLbl="alignAcc1" presStyleIdx="1" presStyleCnt="11"/>
      <dgm:spPr/>
      <dgm:t>
        <a:bodyPr/>
        <a:lstStyle/>
        <a:p>
          <a:endParaRPr lang="ru-RU"/>
        </a:p>
      </dgm:t>
    </dgm:pt>
    <dgm:pt modelId="{AB3AAAF6-6CCE-4895-850E-956A7BC7D19C}" type="pres">
      <dgm:prSet presAssocID="{8DBEE2D6-7242-4990-AFF6-84395F373748}" presName="imageaccent2" presStyleCnt="0"/>
      <dgm:spPr/>
    </dgm:pt>
    <dgm:pt modelId="{E1261375-A917-483D-A6B2-EAF8C2ED59B7}" type="pres">
      <dgm:prSet presAssocID="{8DBEE2D6-7242-4990-AFF6-84395F373748}" presName="accentRepeatNode" presStyleLbl="solidAlignAcc1" presStyleIdx="3" presStyleCnt="22"/>
      <dgm:spPr/>
    </dgm:pt>
    <dgm:pt modelId="{6432C94D-6111-4F44-B647-75D59FFE3F51}" type="pres">
      <dgm:prSet presAssocID="{2A980443-2567-4F70-A095-AA1C97340666}" presName="text3" presStyleCnt="0"/>
      <dgm:spPr/>
    </dgm:pt>
    <dgm:pt modelId="{10BF353F-8EB4-4483-A9FE-CAF4C4478ED1}" type="pres">
      <dgm:prSet presAssocID="{2A980443-2567-4F70-A095-AA1C97340666}" presName="textRepeatNode" presStyleLbl="alignNode1" presStyleIdx="2" presStyleCnt="11" custLinFactX="69828" custLinFactY="-8283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1855C-68E1-4558-A127-F1989BB413E7}" type="pres">
      <dgm:prSet presAssocID="{2A980443-2567-4F70-A095-AA1C97340666}" presName="textaccent3" presStyleCnt="0"/>
      <dgm:spPr/>
    </dgm:pt>
    <dgm:pt modelId="{CD3841C6-8884-4411-88B3-53343C08C410}" type="pres">
      <dgm:prSet presAssocID="{2A980443-2567-4F70-A095-AA1C97340666}" presName="accentRepeatNode" presStyleLbl="solidAlignAcc1" presStyleIdx="4" presStyleCnt="22"/>
      <dgm:spPr>
        <a:noFill/>
        <a:ln>
          <a:noFill/>
        </a:ln>
      </dgm:spPr>
    </dgm:pt>
    <dgm:pt modelId="{ECB3AAAB-620D-43D3-B530-7AF36A29583D}" type="pres">
      <dgm:prSet presAssocID="{D47964CC-36DC-4E55-86DF-6A618DD59C97}" presName="image3" presStyleCnt="0"/>
      <dgm:spPr/>
    </dgm:pt>
    <dgm:pt modelId="{95C51CC4-D083-43F2-902C-6304D49764EC}" type="pres">
      <dgm:prSet presAssocID="{D47964CC-36DC-4E55-86DF-6A618DD59C97}" presName="imageRepeatNode" presStyleLbl="alignAcc1" presStyleIdx="2" presStyleCnt="11" custLinFactX="100000" custLinFactNeighborX="156601" custLinFactNeighborY="-63526"/>
      <dgm:spPr/>
      <dgm:t>
        <a:bodyPr/>
        <a:lstStyle/>
        <a:p>
          <a:endParaRPr lang="ru-RU"/>
        </a:p>
      </dgm:t>
    </dgm:pt>
    <dgm:pt modelId="{8D929371-1E1F-4731-8D94-5FBE1518DDB6}" type="pres">
      <dgm:prSet presAssocID="{D47964CC-36DC-4E55-86DF-6A618DD59C97}" presName="imageaccent3" presStyleCnt="0"/>
      <dgm:spPr/>
    </dgm:pt>
    <dgm:pt modelId="{BBECF7AF-0E92-4E50-929E-1C5277FE731A}" type="pres">
      <dgm:prSet presAssocID="{D47964CC-36DC-4E55-86DF-6A618DD59C97}" presName="accentRepeatNode" presStyleLbl="solidAlignAcc1" presStyleIdx="5" presStyleCnt="22"/>
      <dgm:spPr>
        <a:noFill/>
        <a:ln>
          <a:noFill/>
        </a:ln>
      </dgm:spPr>
    </dgm:pt>
    <dgm:pt modelId="{EE0D95C4-7EA0-488E-8FFD-05517FACDC0F}" type="pres">
      <dgm:prSet presAssocID="{150BDCFC-16A6-443C-8624-B75372604D4C}" presName="text4" presStyleCnt="0"/>
      <dgm:spPr/>
    </dgm:pt>
    <dgm:pt modelId="{E5547102-6EEE-46AE-8389-725959836C6B}" type="pres">
      <dgm:prSet presAssocID="{150BDCFC-16A6-443C-8624-B75372604D4C}" presName="textRepeatNode" presStyleLbl="alignNode1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AB844-85F0-4B81-8D25-93EC28749E3A}" type="pres">
      <dgm:prSet presAssocID="{150BDCFC-16A6-443C-8624-B75372604D4C}" presName="textaccent4" presStyleCnt="0"/>
      <dgm:spPr/>
    </dgm:pt>
    <dgm:pt modelId="{4CF6A844-AFE1-4B58-A4CA-DB13688EB458}" type="pres">
      <dgm:prSet presAssocID="{150BDCFC-16A6-443C-8624-B75372604D4C}" presName="accentRepeatNode" presStyleLbl="solidAlignAcc1" presStyleIdx="6" presStyleCnt="22"/>
      <dgm:spPr/>
    </dgm:pt>
    <dgm:pt modelId="{817C4750-54A6-4CB4-B9DC-73758B55FC3D}" type="pres">
      <dgm:prSet presAssocID="{93FB903A-F401-446E-A3D9-30765DD148B2}" presName="image4" presStyleCnt="0"/>
      <dgm:spPr/>
    </dgm:pt>
    <dgm:pt modelId="{1334AA52-9C51-40CB-BDDB-3A86914008E9}" type="pres">
      <dgm:prSet presAssocID="{93FB903A-F401-446E-A3D9-30765DD148B2}" presName="imageRepeatNode" presStyleLbl="alignAcc1" presStyleIdx="3" presStyleCnt="11"/>
      <dgm:spPr/>
      <dgm:t>
        <a:bodyPr/>
        <a:lstStyle/>
        <a:p>
          <a:endParaRPr lang="ru-RU"/>
        </a:p>
      </dgm:t>
    </dgm:pt>
    <dgm:pt modelId="{E3B4A3C0-2441-4543-90D9-C8993D3218CB}" type="pres">
      <dgm:prSet presAssocID="{93FB903A-F401-446E-A3D9-30765DD148B2}" presName="imageaccent4" presStyleCnt="0"/>
      <dgm:spPr/>
    </dgm:pt>
    <dgm:pt modelId="{6F64B709-AA52-449A-99F7-E023215C8097}" type="pres">
      <dgm:prSet presAssocID="{93FB903A-F401-446E-A3D9-30765DD148B2}" presName="accentRepeatNode" presStyleLbl="solidAlignAcc1" presStyleIdx="7" presStyleCnt="22"/>
      <dgm:spPr/>
    </dgm:pt>
    <dgm:pt modelId="{4AE56764-5FB2-4D53-BB36-29869876314A}" type="pres">
      <dgm:prSet presAssocID="{7F96E153-4281-4348-BA74-90E2F7650FFF}" presName="text5" presStyleCnt="0"/>
      <dgm:spPr/>
    </dgm:pt>
    <dgm:pt modelId="{B5041F51-2E0B-46E1-99AB-538602AA6A06}" type="pres">
      <dgm:prSet presAssocID="{7F96E153-4281-4348-BA74-90E2F7650FFF}" presName="textRepeatNode" presStyleLbl="alignNode1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EF87-63E7-4F58-9CB9-75E01F062D72}" type="pres">
      <dgm:prSet presAssocID="{7F96E153-4281-4348-BA74-90E2F7650FFF}" presName="textaccent5" presStyleCnt="0"/>
      <dgm:spPr/>
    </dgm:pt>
    <dgm:pt modelId="{B49FA815-7899-4E46-9CCC-317FC03A6F26}" type="pres">
      <dgm:prSet presAssocID="{7F96E153-4281-4348-BA74-90E2F7650FFF}" presName="accentRepeatNode" presStyleLbl="solidAlignAcc1" presStyleIdx="8" presStyleCnt="22"/>
      <dgm:spPr/>
    </dgm:pt>
    <dgm:pt modelId="{13407BFC-CA7E-4139-ADF0-04BEA0C24C83}" type="pres">
      <dgm:prSet presAssocID="{87973E7F-568F-4A06-B69C-708998FD0C4D}" presName="image5" presStyleCnt="0"/>
      <dgm:spPr/>
    </dgm:pt>
    <dgm:pt modelId="{32BBD043-96AE-44E7-87C4-227A0F27EA0B}" type="pres">
      <dgm:prSet presAssocID="{87973E7F-568F-4A06-B69C-708998FD0C4D}" presName="imageRepeatNode" presStyleLbl="alignAcc1" presStyleIdx="4" presStyleCnt="11"/>
      <dgm:spPr/>
      <dgm:t>
        <a:bodyPr/>
        <a:lstStyle/>
        <a:p>
          <a:endParaRPr lang="ru-RU"/>
        </a:p>
      </dgm:t>
    </dgm:pt>
    <dgm:pt modelId="{D333983C-1903-4A0A-93E0-C9027387DE89}" type="pres">
      <dgm:prSet presAssocID="{87973E7F-568F-4A06-B69C-708998FD0C4D}" presName="imageaccent5" presStyleCnt="0"/>
      <dgm:spPr/>
    </dgm:pt>
    <dgm:pt modelId="{2C5D0676-B0BF-4349-B3D8-5FE7E71596B8}" type="pres">
      <dgm:prSet presAssocID="{87973E7F-568F-4A06-B69C-708998FD0C4D}" presName="accentRepeatNode" presStyleLbl="solidAlignAcc1" presStyleIdx="9" presStyleCnt="22"/>
      <dgm:spPr/>
    </dgm:pt>
    <dgm:pt modelId="{F2FAADBA-C18D-4452-9F11-1E4FF4B76740}" type="pres">
      <dgm:prSet presAssocID="{9ED31A40-F934-4FEA-9A7E-DF5FBCA31624}" presName="text6" presStyleCnt="0"/>
      <dgm:spPr/>
    </dgm:pt>
    <dgm:pt modelId="{1583C808-CD17-487E-8A19-8947CC71670D}" type="pres">
      <dgm:prSet presAssocID="{9ED31A40-F934-4FEA-9A7E-DF5FBCA31624}" presName="textRepeatNode" presStyleLbl="alignNode1" presStyleIdx="5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AB52C-44BF-46E4-A5B7-277B83BF99C4}" type="pres">
      <dgm:prSet presAssocID="{9ED31A40-F934-4FEA-9A7E-DF5FBCA31624}" presName="textaccent6" presStyleCnt="0"/>
      <dgm:spPr/>
    </dgm:pt>
    <dgm:pt modelId="{2D644AC2-642C-4B38-A1DA-E03BC3A00F04}" type="pres">
      <dgm:prSet presAssocID="{9ED31A40-F934-4FEA-9A7E-DF5FBCA31624}" presName="accentRepeatNode" presStyleLbl="solidAlignAcc1" presStyleIdx="10" presStyleCnt="22"/>
      <dgm:spPr/>
    </dgm:pt>
    <dgm:pt modelId="{3B6FA9FE-78E8-4D55-B693-898310F53B57}" type="pres">
      <dgm:prSet presAssocID="{5467D355-D80C-411B-B870-CC3BC4978F0D}" presName="image6" presStyleCnt="0"/>
      <dgm:spPr/>
    </dgm:pt>
    <dgm:pt modelId="{C3D062A8-E051-47A0-95CB-C6746AC288AD}" type="pres">
      <dgm:prSet presAssocID="{5467D355-D80C-411B-B870-CC3BC4978F0D}" presName="imageRepeatNode" presStyleLbl="alignAcc1" presStyleIdx="5" presStyleCnt="11"/>
      <dgm:spPr/>
      <dgm:t>
        <a:bodyPr/>
        <a:lstStyle/>
        <a:p>
          <a:endParaRPr lang="ru-RU"/>
        </a:p>
      </dgm:t>
    </dgm:pt>
    <dgm:pt modelId="{0E73D339-35F3-4BCA-B9E4-21B20943727D}" type="pres">
      <dgm:prSet presAssocID="{5467D355-D80C-411B-B870-CC3BC4978F0D}" presName="imageaccent6" presStyleCnt="0"/>
      <dgm:spPr/>
    </dgm:pt>
    <dgm:pt modelId="{F12CC538-BF7B-4A16-AD07-80F5199A92DF}" type="pres">
      <dgm:prSet presAssocID="{5467D355-D80C-411B-B870-CC3BC4978F0D}" presName="accentRepeatNode" presStyleLbl="solidAlignAcc1" presStyleIdx="11" presStyleCnt="22"/>
      <dgm:spPr/>
    </dgm:pt>
    <dgm:pt modelId="{0342BE99-4E58-417E-9B6E-10F1DCD885D8}" type="pres">
      <dgm:prSet presAssocID="{1A4FDCA6-6651-4AA6-A15F-24D5565B8596}" presName="text7" presStyleCnt="0"/>
      <dgm:spPr/>
    </dgm:pt>
    <dgm:pt modelId="{3B7E2D42-6CA7-4CE1-BE96-23BECAA2AE8D}" type="pres">
      <dgm:prSet presAssocID="{1A4FDCA6-6651-4AA6-A15F-24D5565B8596}" presName="textRepeatNode" presStyleLbl="alignNode1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89226-730E-415B-8110-BECB2CA657CA}" type="pres">
      <dgm:prSet presAssocID="{1A4FDCA6-6651-4AA6-A15F-24D5565B8596}" presName="textaccent7" presStyleCnt="0"/>
      <dgm:spPr/>
    </dgm:pt>
    <dgm:pt modelId="{8845177B-2F4B-409D-A017-070304BC79C6}" type="pres">
      <dgm:prSet presAssocID="{1A4FDCA6-6651-4AA6-A15F-24D5565B8596}" presName="accentRepeatNode" presStyleLbl="solidAlignAcc1" presStyleIdx="12" presStyleCnt="22"/>
      <dgm:spPr/>
    </dgm:pt>
    <dgm:pt modelId="{ECDC7017-D7F1-48E8-A309-37D6D63FEC00}" type="pres">
      <dgm:prSet presAssocID="{5C07DC1B-9C44-455E-9D9D-2E491BF9A2FA}" presName="image7" presStyleCnt="0"/>
      <dgm:spPr/>
    </dgm:pt>
    <dgm:pt modelId="{97DAED24-9DCF-4A7C-BE5B-2879BB2540F3}" type="pres">
      <dgm:prSet presAssocID="{5C07DC1B-9C44-455E-9D9D-2E491BF9A2FA}" presName="imageRepeatNode" presStyleLbl="alignAcc1" presStyleIdx="6" presStyleCnt="11"/>
      <dgm:spPr/>
      <dgm:t>
        <a:bodyPr/>
        <a:lstStyle/>
        <a:p>
          <a:endParaRPr lang="ru-RU"/>
        </a:p>
      </dgm:t>
    </dgm:pt>
    <dgm:pt modelId="{D7C507E9-0B8E-45EE-9B3A-73EE98C6864D}" type="pres">
      <dgm:prSet presAssocID="{5C07DC1B-9C44-455E-9D9D-2E491BF9A2FA}" presName="imageaccent7" presStyleCnt="0"/>
      <dgm:spPr/>
    </dgm:pt>
    <dgm:pt modelId="{08A62D3D-D57D-41D7-834C-710661E2C432}" type="pres">
      <dgm:prSet presAssocID="{5C07DC1B-9C44-455E-9D9D-2E491BF9A2FA}" presName="accentRepeatNode" presStyleLbl="solidAlignAcc1" presStyleIdx="13" presStyleCnt="22"/>
      <dgm:spPr/>
    </dgm:pt>
    <dgm:pt modelId="{3D8321EF-713E-4DF0-BF68-119647AF5464}" type="pres">
      <dgm:prSet presAssocID="{651DF1DB-1ED9-4B35-B1D3-34DEF28765D7}" presName="text8" presStyleCnt="0"/>
      <dgm:spPr/>
    </dgm:pt>
    <dgm:pt modelId="{8D9585FB-F6DD-44FF-9751-87A44C9E220B}" type="pres">
      <dgm:prSet presAssocID="{651DF1DB-1ED9-4B35-B1D3-34DEF28765D7}" presName="textRepeatNode" presStyleLbl="alignNode1" presStyleIdx="7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FCA4F-596B-4461-83AD-6DE34F30AA9A}" type="pres">
      <dgm:prSet presAssocID="{651DF1DB-1ED9-4B35-B1D3-34DEF28765D7}" presName="textaccent8" presStyleCnt="0"/>
      <dgm:spPr/>
    </dgm:pt>
    <dgm:pt modelId="{F4A3E760-5C08-48F6-AEA4-DE45B346B35E}" type="pres">
      <dgm:prSet presAssocID="{651DF1DB-1ED9-4B35-B1D3-34DEF28765D7}" presName="accentRepeatNode" presStyleLbl="solidAlignAcc1" presStyleIdx="14" presStyleCnt="22"/>
      <dgm:spPr/>
    </dgm:pt>
    <dgm:pt modelId="{61D375A9-5432-4795-82DA-B6E1AB0CE6D7}" type="pres">
      <dgm:prSet presAssocID="{C77052E0-660B-4DDB-BB3C-771744D161A4}" presName="image8" presStyleCnt="0"/>
      <dgm:spPr/>
    </dgm:pt>
    <dgm:pt modelId="{74B1DE7F-4D2C-477C-ADB0-C2CADD7B827C}" type="pres">
      <dgm:prSet presAssocID="{C77052E0-660B-4DDB-BB3C-771744D161A4}" presName="imageRepeatNode" presStyleLbl="alignAcc1" presStyleIdx="7" presStyleCnt="11"/>
      <dgm:spPr/>
      <dgm:t>
        <a:bodyPr/>
        <a:lstStyle/>
        <a:p>
          <a:endParaRPr lang="ru-RU"/>
        </a:p>
      </dgm:t>
    </dgm:pt>
    <dgm:pt modelId="{D5F6DF69-BFFC-42CF-806C-A5970F7725CA}" type="pres">
      <dgm:prSet presAssocID="{C77052E0-660B-4DDB-BB3C-771744D161A4}" presName="imageaccent8" presStyleCnt="0"/>
      <dgm:spPr/>
    </dgm:pt>
    <dgm:pt modelId="{1C5D96D9-4150-4E09-84CE-E5E9C72CBADB}" type="pres">
      <dgm:prSet presAssocID="{C77052E0-660B-4DDB-BB3C-771744D161A4}" presName="accentRepeatNode" presStyleLbl="solidAlignAcc1" presStyleIdx="15" presStyleCnt="22"/>
      <dgm:spPr/>
    </dgm:pt>
    <dgm:pt modelId="{FE8565A7-5BE8-4710-B64F-BFE06D8A3622}" type="pres">
      <dgm:prSet presAssocID="{DFE2A7DA-45F0-4E47-A6F4-0820F6BC2BB0}" presName="text9" presStyleCnt="0"/>
      <dgm:spPr/>
    </dgm:pt>
    <dgm:pt modelId="{FA2B8DB5-8507-46D8-836B-439D432A5E5F}" type="pres">
      <dgm:prSet presAssocID="{DFE2A7DA-45F0-4E47-A6F4-0820F6BC2BB0}" presName="textRepeatNode" presStyleLbl="alignNode1" presStyleIdx="8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E0933-846B-4FDA-9772-719124B937BA}" type="pres">
      <dgm:prSet presAssocID="{DFE2A7DA-45F0-4E47-A6F4-0820F6BC2BB0}" presName="textaccent9" presStyleCnt="0"/>
      <dgm:spPr/>
    </dgm:pt>
    <dgm:pt modelId="{641F7FE4-21EE-4BA0-9270-637D2B42844D}" type="pres">
      <dgm:prSet presAssocID="{DFE2A7DA-45F0-4E47-A6F4-0820F6BC2BB0}" presName="accentRepeatNode" presStyleLbl="solidAlignAcc1" presStyleIdx="16" presStyleCnt="22"/>
      <dgm:spPr/>
    </dgm:pt>
    <dgm:pt modelId="{D96802B1-D53E-428D-9A7B-8D1AB03C1D90}" type="pres">
      <dgm:prSet presAssocID="{051080CC-BB9D-4FFF-A77B-104649481CB6}" presName="image9" presStyleCnt="0"/>
      <dgm:spPr/>
    </dgm:pt>
    <dgm:pt modelId="{A5C4A4E8-6C76-4591-9E3B-A107CB3BD37F}" type="pres">
      <dgm:prSet presAssocID="{051080CC-BB9D-4FFF-A77B-104649481CB6}" presName="imageRepeatNode" presStyleLbl="alignAcc1" presStyleIdx="8" presStyleCnt="11"/>
      <dgm:spPr/>
      <dgm:t>
        <a:bodyPr/>
        <a:lstStyle/>
        <a:p>
          <a:endParaRPr lang="ru-RU"/>
        </a:p>
      </dgm:t>
    </dgm:pt>
    <dgm:pt modelId="{8183C1B8-C1D9-48CC-AF89-1CC37F1EEAFC}" type="pres">
      <dgm:prSet presAssocID="{051080CC-BB9D-4FFF-A77B-104649481CB6}" presName="imageaccent9" presStyleCnt="0"/>
      <dgm:spPr/>
    </dgm:pt>
    <dgm:pt modelId="{AC91F997-D8E1-4EA8-AC98-187439BB68A1}" type="pres">
      <dgm:prSet presAssocID="{051080CC-BB9D-4FFF-A77B-104649481CB6}" presName="accentRepeatNode" presStyleLbl="solidAlignAcc1" presStyleIdx="17" presStyleCnt="22"/>
      <dgm:spPr/>
    </dgm:pt>
    <dgm:pt modelId="{8CFE462A-8BB2-4826-A724-031B8004C7C0}" type="pres">
      <dgm:prSet presAssocID="{F74B994E-8CD4-41D2-8A65-48E422796F34}" presName="text10" presStyleCnt="0"/>
      <dgm:spPr/>
    </dgm:pt>
    <dgm:pt modelId="{91762DA2-2170-42E9-BA03-1636C5B0E90D}" type="pres">
      <dgm:prSet presAssocID="{F74B994E-8CD4-41D2-8A65-48E422796F34}" presName="textRepeatNode" presStyleLbl="alignNode1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F3E45-5A3A-479A-9E0A-A87E0DB909E2}" type="pres">
      <dgm:prSet presAssocID="{F74B994E-8CD4-41D2-8A65-48E422796F34}" presName="textaccent10" presStyleCnt="0"/>
      <dgm:spPr/>
    </dgm:pt>
    <dgm:pt modelId="{9464CF06-BDB7-4ACE-88D6-62533FD75F25}" type="pres">
      <dgm:prSet presAssocID="{F74B994E-8CD4-41D2-8A65-48E422796F34}" presName="accentRepeatNode" presStyleLbl="solidAlignAcc1" presStyleIdx="18" presStyleCnt="22"/>
      <dgm:spPr/>
    </dgm:pt>
    <dgm:pt modelId="{D8609318-5492-4BF5-84F3-2186C852AFB2}" type="pres">
      <dgm:prSet presAssocID="{60568030-BCDF-4A70-82CA-5C583848F8FE}" presName="image10" presStyleCnt="0"/>
      <dgm:spPr/>
    </dgm:pt>
    <dgm:pt modelId="{6E2ED254-7269-493C-98FB-46DF51113546}" type="pres">
      <dgm:prSet presAssocID="{60568030-BCDF-4A70-82CA-5C583848F8FE}" presName="imageRepeatNode" presStyleLbl="alignAcc1" presStyleIdx="9" presStyleCnt="11"/>
      <dgm:spPr/>
      <dgm:t>
        <a:bodyPr/>
        <a:lstStyle/>
        <a:p>
          <a:endParaRPr lang="ru-RU"/>
        </a:p>
      </dgm:t>
    </dgm:pt>
    <dgm:pt modelId="{1408CBB6-72D6-4E16-9361-45264E841347}" type="pres">
      <dgm:prSet presAssocID="{60568030-BCDF-4A70-82CA-5C583848F8FE}" presName="imageaccent10" presStyleCnt="0"/>
      <dgm:spPr/>
    </dgm:pt>
    <dgm:pt modelId="{DA646BA6-E12D-43A2-8AC1-3E9E137D5099}" type="pres">
      <dgm:prSet presAssocID="{60568030-BCDF-4A70-82CA-5C583848F8FE}" presName="accentRepeatNode" presStyleLbl="solidAlignAcc1" presStyleIdx="19" presStyleCnt="22"/>
      <dgm:spPr/>
    </dgm:pt>
    <dgm:pt modelId="{47F30D5E-0057-4966-A43B-423A17E6C97C}" type="pres">
      <dgm:prSet presAssocID="{8E46D431-D453-415D-BC64-344C87047218}" presName="text11" presStyleCnt="0"/>
      <dgm:spPr/>
    </dgm:pt>
    <dgm:pt modelId="{29E94341-9D56-454E-9CE5-27725746E222}" type="pres">
      <dgm:prSet presAssocID="{8E46D431-D453-415D-BC64-344C87047218}" presName="textRepeatNode" presStyleLbl="alignNode1" presStyleIdx="1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81353-E9DD-497A-B2C1-63DD819D8631}" type="pres">
      <dgm:prSet presAssocID="{8E46D431-D453-415D-BC64-344C87047218}" presName="textaccent11" presStyleCnt="0"/>
      <dgm:spPr/>
    </dgm:pt>
    <dgm:pt modelId="{ACE9B99C-2809-4745-9617-D6EB0407EE88}" type="pres">
      <dgm:prSet presAssocID="{8E46D431-D453-415D-BC64-344C87047218}" presName="accentRepeatNode" presStyleLbl="solidAlignAcc1" presStyleIdx="20" presStyleCnt="22"/>
      <dgm:spPr/>
    </dgm:pt>
    <dgm:pt modelId="{BAEB8B9C-3243-4365-9A86-2B5AD414CA71}" type="pres">
      <dgm:prSet presAssocID="{2F1E27B8-0900-457E-9163-6A02FD43C566}" presName="image11" presStyleCnt="0"/>
      <dgm:spPr/>
    </dgm:pt>
    <dgm:pt modelId="{9406C41B-18A6-4819-9273-6C9D98C86C3B}" type="pres">
      <dgm:prSet presAssocID="{2F1E27B8-0900-457E-9163-6A02FD43C566}" presName="imageRepeatNode" presStyleLbl="alignAcc1" presStyleIdx="10" presStyleCnt="11"/>
      <dgm:spPr/>
      <dgm:t>
        <a:bodyPr/>
        <a:lstStyle/>
        <a:p>
          <a:endParaRPr lang="ru-RU"/>
        </a:p>
      </dgm:t>
    </dgm:pt>
    <dgm:pt modelId="{71DADA06-1798-43E0-ACAB-94E15E11EA48}" type="pres">
      <dgm:prSet presAssocID="{2F1E27B8-0900-457E-9163-6A02FD43C566}" presName="imageaccent11" presStyleCnt="0"/>
      <dgm:spPr/>
    </dgm:pt>
    <dgm:pt modelId="{D2D46312-61CC-46FE-ADE7-AE80C3FB8322}" type="pres">
      <dgm:prSet presAssocID="{2F1E27B8-0900-457E-9163-6A02FD43C566}" presName="accentRepeatNode" presStyleLbl="solidAlignAcc1" presStyleIdx="21" presStyleCnt="22"/>
      <dgm:spPr/>
    </dgm:pt>
  </dgm:ptLst>
  <dgm:cxnLst>
    <dgm:cxn modelId="{E4D18A62-F1DD-4724-834E-44A60BEA379E}" type="presOf" srcId="{7F96E153-4281-4348-BA74-90E2F7650FFF}" destId="{B5041F51-2E0B-46E1-99AB-538602AA6A06}" srcOrd="0" destOrd="0" presId="urn:microsoft.com/office/officeart/2008/layout/HexagonCluster"/>
    <dgm:cxn modelId="{64A2527E-7A02-4394-A2CE-A2DB828C5DDD}" type="presOf" srcId="{93FB903A-F401-446E-A3D9-30765DD148B2}" destId="{1334AA52-9C51-40CB-BDDB-3A86914008E9}" srcOrd="0" destOrd="0" presId="urn:microsoft.com/office/officeart/2008/layout/HexagonCluster"/>
    <dgm:cxn modelId="{2C4B168D-8C12-4A04-B9B8-31522B550BDD}" srcId="{D158DD90-78F9-486A-BCB0-EF419C6E308F}" destId="{2A980443-2567-4F70-A095-AA1C97340666}" srcOrd="2" destOrd="0" parTransId="{5B5BC260-0AB3-41AC-A23D-49F1DA248447}" sibTransId="{D47964CC-36DC-4E55-86DF-6A618DD59C97}"/>
    <dgm:cxn modelId="{EF281ABE-E8E2-4A25-8C88-3A3E4CE33D84}" type="presOf" srcId="{150BDCFC-16A6-443C-8624-B75372604D4C}" destId="{E5547102-6EEE-46AE-8389-725959836C6B}" srcOrd="0" destOrd="0" presId="urn:microsoft.com/office/officeart/2008/layout/HexagonCluster"/>
    <dgm:cxn modelId="{1967F165-7CAF-449A-9E48-478D4DC40B86}" type="presOf" srcId="{5467D355-D80C-411B-B870-CC3BC4978F0D}" destId="{C3D062A8-E051-47A0-95CB-C6746AC288AD}" srcOrd="0" destOrd="0" presId="urn:microsoft.com/office/officeart/2008/layout/HexagonCluster"/>
    <dgm:cxn modelId="{2C1BBB72-846F-4A46-8235-5DE668FD6527}" type="presOf" srcId="{2A980443-2567-4F70-A095-AA1C97340666}" destId="{10BF353F-8EB4-4483-A9FE-CAF4C4478ED1}" srcOrd="0" destOrd="0" presId="urn:microsoft.com/office/officeart/2008/layout/HexagonCluster"/>
    <dgm:cxn modelId="{BF3E8383-09AD-4E74-8021-2FBAA67F81EB}" type="presOf" srcId="{C77052E0-660B-4DDB-BB3C-771744D161A4}" destId="{74B1DE7F-4D2C-477C-ADB0-C2CADD7B827C}" srcOrd="0" destOrd="0" presId="urn:microsoft.com/office/officeart/2008/layout/HexagonCluster"/>
    <dgm:cxn modelId="{AF1ED8FF-D149-402E-93CA-F7158C9713B9}" type="presOf" srcId="{1A4FDCA6-6651-4AA6-A15F-24D5565B8596}" destId="{3B7E2D42-6CA7-4CE1-BE96-23BECAA2AE8D}" srcOrd="0" destOrd="0" presId="urn:microsoft.com/office/officeart/2008/layout/HexagonCluster"/>
    <dgm:cxn modelId="{2DDDB377-291A-422F-865C-F62DF4C4A8A0}" type="presOf" srcId="{DFE2A7DA-45F0-4E47-A6F4-0820F6BC2BB0}" destId="{FA2B8DB5-8507-46D8-836B-439D432A5E5F}" srcOrd="0" destOrd="0" presId="urn:microsoft.com/office/officeart/2008/layout/HexagonCluster"/>
    <dgm:cxn modelId="{E990BA93-D2B7-431D-BB5F-3CC30E991077}" type="presOf" srcId="{8E46D431-D453-415D-BC64-344C87047218}" destId="{29E94341-9D56-454E-9CE5-27725746E222}" srcOrd="0" destOrd="0" presId="urn:microsoft.com/office/officeart/2008/layout/HexagonCluster"/>
    <dgm:cxn modelId="{F6BBBBFD-0795-4833-8E1E-A88A5C15E2C3}" srcId="{D158DD90-78F9-486A-BCB0-EF419C6E308F}" destId="{DFE2A7DA-45F0-4E47-A6F4-0820F6BC2BB0}" srcOrd="8" destOrd="0" parTransId="{8D494F03-FCD6-46AD-B44A-85B09CEA5CF1}" sibTransId="{051080CC-BB9D-4FFF-A77B-104649481CB6}"/>
    <dgm:cxn modelId="{9980C654-85E4-4250-AA0C-D2C15AF6B256}" type="presOf" srcId="{D158DD90-78F9-486A-BCB0-EF419C6E308F}" destId="{F4B9CD28-BEC8-4CA2-842D-A9D9BAEBC876}" srcOrd="0" destOrd="0" presId="urn:microsoft.com/office/officeart/2008/layout/HexagonCluster"/>
    <dgm:cxn modelId="{AC326CD4-34DE-44C5-B7E9-2D6FA7BFAA88}" type="presOf" srcId="{935514F0-1670-43F4-AE32-51E9A1F24B20}" destId="{6D5E304A-37E1-4344-87FF-FC40766FDD34}" srcOrd="0" destOrd="0" presId="urn:microsoft.com/office/officeart/2008/layout/HexagonCluster"/>
    <dgm:cxn modelId="{5A184A19-76F6-46CE-BA06-E709FA2384D6}" srcId="{D158DD90-78F9-486A-BCB0-EF419C6E308F}" destId="{F74B994E-8CD4-41D2-8A65-48E422796F34}" srcOrd="9" destOrd="0" parTransId="{60E8034E-E4FF-4459-B552-2E074EB8521A}" sibTransId="{60568030-BCDF-4A70-82CA-5C583848F8FE}"/>
    <dgm:cxn modelId="{FC7546F0-2FF2-4369-9269-E8546F21D976}" type="presOf" srcId="{60568030-BCDF-4A70-82CA-5C583848F8FE}" destId="{6E2ED254-7269-493C-98FB-46DF51113546}" srcOrd="0" destOrd="0" presId="urn:microsoft.com/office/officeart/2008/layout/HexagonCluster"/>
    <dgm:cxn modelId="{D38188AB-8173-40B7-BCB6-C5CE7E8D1E68}" type="presOf" srcId="{5C07DC1B-9C44-455E-9D9D-2E491BF9A2FA}" destId="{97DAED24-9DCF-4A7C-BE5B-2879BB2540F3}" srcOrd="0" destOrd="0" presId="urn:microsoft.com/office/officeart/2008/layout/HexagonCluster"/>
    <dgm:cxn modelId="{8FE7507A-C5FE-4575-84E1-598A76109C3A}" srcId="{D158DD90-78F9-486A-BCB0-EF419C6E308F}" destId="{9ED31A40-F934-4FEA-9A7E-DF5FBCA31624}" srcOrd="5" destOrd="0" parTransId="{08F77C72-62D1-4BBC-8F83-1EAA2EF4B893}" sibTransId="{5467D355-D80C-411B-B870-CC3BC4978F0D}"/>
    <dgm:cxn modelId="{BBB05B8D-D078-4F44-B8C1-E03910A2ED5E}" type="presOf" srcId="{051080CC-BB9D-4FFF-A77B-104649481CB6}" destId="{A5C4A4E8-6C76-4591-9E3B-A107CB3BD37F}" srcOrd="0" destOrd="0" presId="urn:microsoft.com/office/officeart/2008/layout/HexagonCluster"/>
    <dgm:cxn modelId="{D818FFC0-6C96-4019-9469-3352324AAA87}" srcId="{D158DD90-78F9-486A-BCB0-EF419C6E308F}" destId="{1A4FDCA6-6651-4AA6-A15F-24D5565B8596}" srcOrd="6" destOrd="0" parTransId="{F32B2FFE-6368-438A-9A93-47EC057C60CD}" sibTransId="{5C07DC1B-9C44-455E-9D9D-2E491BF9A2FA}"/>
    <dgm:cxn modelId="{01014E30-51D0-40A5-B39D-BCC4D357524C}" type="presOf" srcId="{D47964CC-36DC-4E55-86DF-6A618DD59C97}" destId="{95C51CC4-D083-43F2-902C-6304D49764EC}" srcOrd="0" destOrd="0" presId="urn:microsoft.com/office/officeart/2008/layout/HexagonCluster"/>
    <dgm:cxn modelId="{C8CBE022-3744-4E63-97CC-C870475333EA}" type="presOf" srcId="{2F1E27B8-0900-457E-9163-6A02FD43C566}" destId="{9406C41B-18A6-4819-9273-6C9D98C86C3B}" srcOrd="0" destOrd="0" presId="urn:microsoft.com/office/officeart/2008/layout/HexagonCluster"/>
    <dgm:cxn modelId="{FEAC03B5-1F6F-44D0-9BFB-A74610018326}" srcId="{D158DD90-78F9-486A-BCB0-EF419C6E308F}" destId="{8E46D431-D453-415D-BC64-344C87047218}" srcOrd="10" destOrd="0" parTransId="{C2C90FE3-75B1-4C74-A189-8DBDDA4A881C}" sibTransId="{2F1E27B8-0900-457E-9163-6A02FD43C566}"/>
    <dgm:cxn modelId="{3C4285D7-5D40-4A90-B5A1-C6DE8B4A08F6}" type="presOf" srcId="{9ED31A40-F934-4FEA-9A7E-DF5FBCA31624}" destId="{1583C808-CD17-487E-8A19-8947CC71670D}" srcOrd="0" destOrd="0" presId="urn:microsoft.com/office/officeart/2008/layout/HexagonCluster"/>
    <dgm:cxn modelId="{6F4F121F-77EC-4825-9125-7B4595930E72}" srcId="{D158DD90-78F9-486A-BCB0-EF419C6E308F}" destId="{651DF1DB-1ED9-4B35-B1D3-34DEF28765D7}" srcOrd="7" destOrd="0" parTransId="{460809D6-F330-485B-B602-D34DA6AD8A08}" sibTransId="{C77052E0-660B-4DDB-BB3C-771744D161A4}"/>
    <dgm:cxn modelId="{AC13DA77-D97F-4DD0-92E9-DC219BFB0632}" type="presOf" srcId="{F45B5A7C-5A05-4AAB-966B-5C2D0D321DC5}" destId="{BB474FBC-6829-40C3-A7AA-201BAD1B144A}" srcOrd="0" destOrd="0" presId="urn:microsoft.com/office/officeart/2008/layout/HexagonCluster"/>
    <dgm:cxn modelId="{BE38F540-EC59-485D-BBC7-8EC77C2F7828}" type="presOf" srcId="{5C8FBF2E-610C-4FAC-A771-C4FFB77CCC27}" destId="{7A4EC4A5-3558-42EB-9995-AC25234CFDE5}" srcOrd="0" destOrd="0" presId="urn:microsoft.com/office/officeart/2008/layout/HexagonCluster"/>
    <dgm:cxn modelId="{C75DCB7E-A20E-4E20-8611-CCAA63A1E074}" srcId="{D158DD90-78F9-486A-BCB0-EF419C6E308F}" destId="{5C8FBF2E-610C-4FAC-A771-C4FFB77CCC27}" srcOrd="0" destOrd="0" parTransId="{06E97C42-8453-4BB3-85E1-92441D565DB0}" sibTransId="{F45B5A7C-5A05-4AAB-966B-5C2D0D321DC5}"/>
    <dgm:cxn modelId="{95F4057C-2652-4292-91A4-FEE5E3705D47}" type="presOf" srcId="{87973E7F-568F-4A06-B69C-708998FD0C4D}" destId="{32BBD043-96AE-44E7-87C4-227A0F27EA0B}" srcOrd="0" destOrd="0" presId="urn:microsoft.com/office/officeart/2008/layout/HexagonCluster"/>
    <dgm:cxn modelId="{A969EED2-F834-43FE-B521-F1705E8ABB6F}" type="presOf" srcId="{8DBEE2D6-7242-4990-AFF6-84395F373748}" destId="{9D75ECDA-D4A2-4F87-ABCF-EC7945F7EEC6}" srcOrd="0" destOrd="0" presId="urn:microsoft.com/office/officeart/2008/layout/HexagonCluster"/>
    <dgm:cxn modelId="{0BE1086B-7F91-4812-B362-79B9A315DA3A}" type="presOf" srcId="{F74B994E-8CD4-41D2-8A65-48E422796F34}" destId="{91762DA2-2170-42E9-BA03-1636C5B0E90D}" srcOrd="0" destOrd="0" presId="urn:microsoft.com/office/officeart/2008/layout/HexagonCluster"/>
    <dgm:cxn modelId="{25180725-8DEF-4EB9-A007-D348C9D79D92}" srcId="{D158DD90-78F9-486A-BCB0-EF419C6E308F}" destId="{150BDCFC-16A6-443C-8624-B75372604D4C}" srcOrd="3" destOrd="0" parTransId="{7EB63B18-FCED-48D4-8F2C-485D5B8A2AD8}" sibTransId="{93FB903A-F401-446E-A3D9-30765DD148B2}"/>
    <dgm:cxn modelId="{54B65FCE-F8E2-4268-A060-EA39526C0C2D}" srcId="{D158DD90-78F9-486A-BCB0-EF419C6E308F}" destId="{7F96E153-4281-4348-BA74-90E2F7650FFF}" srcOrd="4" destOrd="0" parTransId="{0C0D277A-25A4-4561-8732-69CE792B85C5}" sibTransId="{87973E7F-568F-4A06-B69C-708998FD0C4D}"/>
    <dgm:cxn modelId="{BF7498D5-0447-4933-B8F8-15576A75722B}" type="presOf" srcId="{651DF1DB-1ED9-4B35-B1D3-34DEF28765D7}" destId="{8D9585FB-F6DD-44FF-9751-87A44C9E220B}" srcOrd="0" destOrd="0" presId="urn:microsoft.com/office/officeart/2008/layout/HexagonCluster"/>
    <dgm:cxn modelId="{705C1E22-1E7B-4F97-82D7-47A2DE9319B7}" srcId="{D158DD90-78F9-486A-BCB0-EF419C6E308F}" destId="{935514F0-1670-43F4-AE32-51E9A1F24B20}" srcOrd="1" destOrd="0" parTransId="{C48C878A-FEE9-4283-B359-778A51ABD3D6}" sibTransId="{8DBEE2D6-7242-4990-AFF6-84395F373748}"/>
    <dgm:cxn modelId="{C018DA58-C273-4306-BD03-AC3E57B49785}" type="presParOf" srcId="{F4B9CD28-BEC8-4CA2-842D-A9D9BAEBC876}" destId="{173A20FC-074F-425C-8E4C-EC3D1D052C7B}" srcOrd="0" destOrd="0" presId="urn:microsoft.com/office/officeart/2008/layout/HexagonCluster"/>
    <dgm:cxn modelId="{DC2705F3-BB7A-41E6-8051-63BE4146C816}" type="presParOf" srcId="{173A20FC-074F-425C-8E4C-EC3D1D052C7B}" destId="{7A4EC4A5-3558-42EB-9995-AC25234CFDE5}" srcOrd="0" destOrd="0" presId="urn:microsoft.com/office/officeart/2008/layout/HexagonCluster"/>
    <dgm:cxn modelId="{943C2534-B0A0-4165-9A79-AF1985801A96}" type="presParOf" srcId="{F4B9CD28-BEC8-4CA2-842D-A9D9BAEBC876}" destId="{F55C353E-99A5-48A1-932C-2E3B9BA04358}" srcOrd="1" destOrd="0" presId="urn:microsoft.com/office/officeart/2008/layout/HexagonCluster"/>
    <dgm:cxn modelId="{D9B6EFFA-C3B2-44E3-876E-E2BACFDFBF6B}" type="presParOf" srcId="{F55C353E-99A5-48A1-932C-2E3B9BA04358}" destId="{CB9EBAFA-088E-469F-8493-249ECEC55A9A}" srcOrd="0" destOrd="0" presId="urn:microsoft.com/office/officeart/2008/layout/HexagonCluster"/>
    <dgm:cxn modelId="{FE1F70E8-0B81-4DFF-890C-07FD088C4916}" type="presParOf" srcId="{F4B9CD28-BEC8-4CA2-842D-A9D9BAEBC876}" destId="{BEA1500E-0042-4728-927D-CF44A6BA3141}" srcOrd="2" destOrd="0" presId="urn:microsoft.com/office/officeart/2008/layout/HexagonCluster"/>
    <dgm:cxn modelId="{07ABB271-6483-4B45-8DCE-6F100532250B}" type="presParOf" srcId="{BEA1500E-0042-4728-927D-CF44A6BA3141}" destId="{BB474FBC-6829-40C3-A7AA-201BAD1B144A}" srcOrd="0" destOrd="0" presId="urn:microsoft.com/office/officeart/2008/layout/HexagonCluster"/>
    <dgm:cxn modelId="{F9016A5F-8745-41C8-8094-4234DE539899}" type="presParOf" srcId="{F4B9CD28-BEC8-4CA2-842D-A9D9BAEBC876}" destId="{63B4AFCE-39CA-4841-A934-D6D80439E56F}" srcOrd="3" destOrd="0" presId="urn:microsoft.com/office/officeart/2008/layout/HexagonCluster"/>
    <dgm:cxn modelId="{185EB6D4-BBCF-442B-8B50-ECF23D22B763}" type="presParOf" srcId="{63B4AFCE-39CA-4841-A934-D6D80439E56F}" destId="{04F386BD-D4DD-4CF9-853A-5FE79A03713B}" srcOrd="0" destOrd="0" presId="urn:microsoft.com/office/officeart/2008/layout/HexagonCluster"/>
    <dgm:cxn modelId="{C32FBD51-E71C-4FBD-BEB1-2E75FA1C631B}" type="presParOf" srcId="{F4B9CD28-BEC8-4CA2-842D-A9D9BAEBC876}" destId="{DA1976B9-8D42-4368-B05F-27496FD9193A}" srcOrd="4" destOrd="0" presId="urn:microsoft.com/office/officeart/2008/layout/HexagonCluster"/>
    <dgm:cxn modelId="{C6BFE880-BBDB-4EFA-B58D-CEB569852281}" type="presParOf" srcId="{DA1976B9-8D42-4368-B05F-27496FD9193A}" destId="{6D5E304A-37E1-4344-87FF-FC40766FDD34}" srcOrd="0" destOrd="0" presId="urn:microsoft.com/office/officeart/2008/layout/HexagonCluster"/>
    <dgm:cxn modelId="{F146E40D-79E9-4037-A439-47EC81146CBE}" type="presParOf" srcId="{F4B9CD28-BEC8-4CA2-842D-A9D9BAEBC876}" destId="{CAD6349D-A34A-4A7C-AF9B-E9680897BB8D}" srcOrd="5" destOrd="0" presId="urn:microsoft.com/office/officeart/2008/layout/HexagonCluster"/>
    <dgm:cxn modelId="{45C7DF73-7C40-4D18-8BEA-A589D1C684F6}" type="presParOf" srcId="{CAD6349D-A34A-4A7C-AF9B-E9680897BB8D}" destId="{BEEF064C-E466-4E66-B6A2-6EA62E5E90E3}" srcOrd="0" destOrd="0" presId="urn:microsoft.com/office/officeart/2008/layout/HexagonCluster"/>
    <dgm:cxn modelId="{DD48EC6C-3C2A-4C43-B86F-7D1C4536E76A}" type="presParOf" srcId="{F4B9CD28-BEC8-4CA2-842D-A9D9BAEBC876}" destId="{F8DD5EC1-2390-497E-BE47-B0074E3105FD}" srcOrd="6" destOrd="0" presId="urn:microsoft.com/office/officeart/2008/layout/HexagonCluster"/>
    <dgm:cxn modelId="{559B832F-3E8D-4396-823F-10CF46ABB66E}" type="presParOf" srcId="{F8DD5EC1-2390-497E-BE47-B0074E3105FD}" destId="{9D75ECDA-D4A2-4F87-ABCF-EC7945F7EEC6}" srcOrd="0" destOrd="0" presId="urn:microsoft.com/office/officeart/2008/layout/HexagonCluster"/>
    <dgm:cxn modelId="{5E918A63-6345-425C-B1D1-1FA155C6F8BC}" type="presParOf" srcId="{F4B9CD28-BEC8-4CA2-842D-A9D9BAEBC876}" destId="{AB3AAAF6-6CCE-4895-850E-956A7BC7D19C}" srcOrd="7" destOrd="0" presId="urn:microsoft.com/office/officeart/2008/layout/HexagonCluster"/>
    <dgm:cxn modelId="{B5A4D531-1050-4C7E-8B44-B840712DC2D2}" type="presParOf" srcId="{AB3AAAF6-6CCE-4895-850E-956A7BC7D19C}" destId="{E1261375-A917-483D-A6B2-EAF8C2ED59B7}" srcOrd="0" destOrd="0" presId="urn:microsoft.com/office/officeart/2008/layout/HexagonCluster"/>
    <dgm:cxn modelId="{26F8D5FA-F5E5-4743-86F9-01774160AF71}" type="presParOf" srcId="{F4B9CD28-BEC8-4CA2-842D-A9D9BAEBC876}" destId="{6432C94D-6111-4F44-B647-75D59FFE3F51}" srcOrd="8" destOrd="0" presId="urn:microsoft.com/office/officeart/2008/layout/HexagonCluster"/>
    <dgm:cxn modelId="{0F86D407-E8B0-4FAF-ABE1-37D73B47B52D}" type="presParOf" srcId="{6432C94D-6111-4F44-B647-75D59FFE3F51}" destId="{10BF353F-8EB4-4483-A9FE-CAF4C4478ED1}" srcOrd="0" destOrd="0" presId="urn:microsoft.com/office/officeart/2008/layout/HexagonCluster"/>
    <dgm:cxn modelId="{0BD4D8CA-8F42-42D2-996A-55D8785F8769}" type="presParOf" srcId="{F4B9CD28-BEC8-4CA2-842D-A9D9BAEBC876}" destId="{CC71855C-68E1-4558-A127-F1989BB413E7}" srcOrd="9" destOrd="0" presId="urn:microsoft.com/office/officeart/2008/layout/HexagonCluster"/>
    <dgm:cxn modelId="{09772A45-7E9C-4F21-8366-9387B348AEBF}" type="presParOf" srcId="{CC71855C-68E1-4558-A127-F1989BB413E7}" destId="{CD3841C6-8884-4411-88B3-53343C08C410}" srcOrd="0" destOrd="0" presId="urn:microsoft.com/office/officeart/2008/layout/HexagonCluster"/>
    <dgm:cxn modelId="{98AB7F46-A4C4-4E36-AA44-C762FFAE8A15}" type="presParOf" srcId="{F4B9CD28-BEC8-4CA2-842D-A9D9BAEBC876}" destId="{ECB3AAAB-620D-43D3-B530-7AF36A29583D}" srcOrd="10" destOrd="0" presId="urn:microsoft.com/office/officeart/2008/layout/HexagonCluster"/>
    <dgm:cxn modelId="{D315CBCA-FCEF-45A8-AEC3-D009322D3A95}" type="presParOf" srcId="{ECB3AAAB-620D-43D3-B530-7AF36A29583D}" destId="{95C51CC4-D083-43F2-902C-6304D49764EC}" srcOrd="0" destOrd="0" presId="urn:microsoft.com/office/officeart/2008/layout/HexagonCluster"/>
    <dgm:cxn modelId="{0F71D60C-43E1-4B29-AA05-52968A3B4CAD}" type="presParOf" srcId="{F4B9CD28-BEC8-4CA2-842D-A9D9BAEBC876}" destId="{8D929371-1E1F-4731-8D94-5FBE1518DDB6}" srcOrd="11" destOrd="0" presId="urn:microsoft.com/office/officeart/2008/layout/HexagonCluster"/>
    <dgm:cxn modelId="{A0380DD0-146C-48B7-A9B6-2EDA34261AF7}" type="presParOf" srcId="{8D929371-1E1F-4731-8D94-5FBE1518DDB6}" destId="{BBECF7AF-0E92-4E50-929E-1C5277FE731A}" srcOrd="0" destOrd="0" presId="urn:microsoft.com/office/officeart/2008/layout/HexagonCluster"/>
    <dgm:cxn modelId="{41E39D8B-893F-4963-9843-BA0DF85CE50D}" type="presParOf" srcId="{F4B9CD28-BEC8-4CA2-842D-A9D9BAEBC876}" destId="{EE0D95C4-7EA0-488E-8FFD-05517FACDC0F}" srcOrd="12" destOrd="0" presId="urn:microsoft.com/office/officeart/2008/layout/HexagonCluster"/>
    <dgm:cxn modelId="{986532F2-7652-4BD9-B12F-214894537146}" type="presParOf" srcId="{EE0D95C4-7EA0-488E-8FFD-05517FACDC0F}" destId="{E5547102-6EEE-46AE-8389-725959836C6B}" srcOrd="0" destOrd="0" presId="urn:microsoft.com/office/officeart/2008/layout/HexagonCluster"/>
    <dgm:cxn modelId="{79DFC720-E0AF-47EA-8B90-DD545BA05F83}" type="presParOf" srcId="{F4B9CD28-BEC8-4CA2-842D-A9D9BAEBC876}" destId="{258AB844-85F0-4B81-8D25-93EC28749E3A}" srcOrd="13" destOrd="0" presId="urn:microsoft.com/office/officeart/2008/layout/HexagonCluster"/>
    <dgm:cxn modelId="{859354EF-1F2A-453D-B133-F00624787531}" type="presParOf" srcId="{258AB844-85F0-4B81-8D25-93EC28749E3A}" destId="{4CF6A844-AFE1-4B58-A4CA-DB13688EB458}" srcOrd="0" destOrd="0" presId="urn:microsoft.com/office/officeart/2008/layout/HexagonCluster"/>
    <dgm:cxn modelId="{1D35F57E-3860-4F13-A68F-2BFDED3ECBBE}" type="presParOf" srcId="{F4B9CD28-BEC8-4CA2-842D-A9D9BAEBC876}" destId="{817C4750-54A6-4CB4-B9DC-73758B55FC3D}" srcOrd="14" destOrd="0" presId="urn:microsoft.com/office/officeart/2008/layout/HexagonCluster"/>
    <dgm:cxn modelId="{788C90E3-9558-4771-B589-DA87C658C0D7}" type="presParOf" srcId="{817C4750-54A6-4CB4-B9DC-73758B55FC3D}" destId="{1334AA52-9C51-40CB-BDDB-3A86914008E9}" srcOrd="0" destOrd="0" presId="urn:microsoft.com/office/officeart/2008/layout/HexagonCluster"/>
    <dgm:cxn modelId="{115629CC-0F0C-4400-8691-C8A79FC6CC67}" type="presParOf" srcId="{F4B9CD28-BEC8-4CA2-842D-A9D9BAEBC876}" destId="{E3B4A3C0-2441-4543-90D9-C8993D3218CB}" srcOrd="15" destOrd="0" presId="urn:microsoft.com/office/officeart/2008/layout/HexagonCluster"/>
    <dgm:cxn modelId="{F95B0D0C-4217-4CD6-B7EF-D340A6890337}" type="presParOf" srcId="{E3B4A3C0-2441-4543-90D9-C8993D3218CB}" destId="{6F64B709-AA52-449A-99F7-E023215C8097}" srcOrd="0" destOrd="0" presId="urn:microsoft.com/office/officeart/2008/layout/HexagonCluster"/>
    <dgm:cxn modelId="{4192E9F0-35D8-43A6-A9C3-6C2F47C8A3BE}" type="presParOf" srcId="{F4B9CD28-BEC8-4CA2-842D-A9D9BAEBC876}" destId="{4AE56764-5FB2-4D53-BB36-29869876314A}" srcOrd="16" destOrd="0" presId="urn:microsoft.com/office/officeart/2008/layout/HexagonCluster"/>
    <dgm:cxn modelId="{C0842F86-D061-4642-AC94-903D532C7799}" type="presParOf" srcId="{4AE56764-5FB2-4D53-BB36-29869876314A}" destId="{B5041F51-2E0B-46E1-99AB-538602AA6A06}" srcOrd="0" destOrd="0" presId="urn:microsoft.com/office/officeart/2008/layout/HexagonCluster"/>
    <dgm:cxn modelId="{D5C7668C-4FB1-4848-ADCA-132048F63510}" type="presParOf" srcId="{F4B9CD28-BEC8-4CA2-842D-A9D9BAEBC876}" destId="{945DEF87-63E7-4F58-9CB9-75E01F062D72}" srcOrd="17" destOrd="0" presId="urn:microsoft.com/office/officeart/2008/layout/HexagonCluster"/>
    <dgm:cxn modelId="{1959C453-E390-4F6D-9699-49F8D9B8C448}" type="presParOf" srcId="{945DEF87-63E7-4F58-9CB9-75E01F062D72}" destId="{B49FA815-7899-4E46-9CCC-317FC03A6F26}" srcOrd="0" destOrd="0" presId="urn:microsoft.com/office/officeart/2008/layout/HexagonCluster"/>
    <dgm:cxn modelId="{AFAB73CF-C22F-41D6-A5FF-6D2BC74B6304}" type="presParOf" srcId="{F4B9CD28-BEC8-4CA2-842D-A9D9BAEBC876}" destId="{13407BFC-CA7E-4139-ADF0-04BEA0C24C83}" srcOrd="18" destOrd="0" presId="urn:microsoft.com/office/officeart/2008/layout/HexagonCluster"/>
    <dgm:cxn modelId="{91B2A15E-8386-4B8C-BD76-08A2858496DC}" type="presParOf" srcId="{13407BFC-CA7E-4139-ADF0-04BEA0C24C83}" destId="{32BBD043-96AE-44E7-87C4-227A0F27EA0B}" srcOrd="0" destOrd="0" presId="urn:microsoft.com/office/officeart/2008/layout/HexagonCluster"/>
    <dgm:cxn modelId="{D0F052DD-A534-4A54-90D0-D0D74168AD92}" type="presParOf" srcId="{F4B9CD28-BEC8-4CA2-842D-A9D9BAEBC876}" destId="{D333983C-1903-4A0A-93E0-C9027387DE89}" srcOrd="19" destOrd="0" presId="urn:microsoft.com/office/officeart/2008/layout/HexagonCluster"/>
    <dgm:cxn modelId="{BE7BD440-DBBF-47EB-AA93-57AC658FD73A}" type="presParOf" srcId="{D333983C-1903-4A0A-93E0-C9027387DE89}" destId="{2C5D0676-B0BF-4349-B3D8-5FE7E71596B8}" srcOrd="0" destOrd="0" presId="urn:microsoft.com/office/officeart/2008/layout/HexagonCluster"/>
    <dgm:cxn modelId="{5FC88C29-B7C2-4A82-AACD-7DE896941F35}" type="presParOf" srcId="{F4B9CD28-BEC8-4CA2-842D-A9D9BAEBC876}" destId="{F2FAADBA-C18D-4452-9F11-1E4FF4B76740}" srcOrd="20" destOrd="0" presId="urn:microsoft.com/office/officeart/2008/layout/HexagonCluster"/>
    <dgm:cxn modelId="{230D45AC-6C43-42C9-ACA6-0165AB7FD811}" type="presParOf" srcId="{F2FAADBA-C18D-4452-9F11-1E4FF4B76740}" destId="{1583C808-CD17-487E-8A19-8947CC71670D}" srcOrd="0" destOrd="0" presId="urn:microsoft.com/office/officeart/2008/layout/HexagonCluster"/>
    <dgm:cxn modelId="{C4F7E772-7460-48E3-86AA-6A284A6BA18A}" type="presParOf" srcId="{F4B9CD28-BEC8-4CA2-842D-A9D9BAEBC876}" destId="{726AB52C-44BF-46E4-A5B7-277B83BF99C4}" srcOrd="21" destOrd="0" presId="urn:microsoft.com/office/officeart/2008/layout/HexagonCluster"/>
    <dgm:cxn modelId="{53F3E22E-BC04-43B9-85A4-B744367247B6}" type="presParOf" srcId="{726AB52C-44BF-46E4-A5B7-277B83BF99C4}" destId="{2D644AC2-642C-4B38-A1DA-E03BC3A00F04}" srcOrd="0" destOrd="0" presId="urn:microsoft.com/office/officeart/2008/layout/HexagonCluster"/>
    <dgm:cxn modelId="{A0B798E8-9EB9-44F7-8E94-AF415EF5F0D2}" type="presParOf" srcId="{F4B9CD28-BEC8-4CA2-842D-A9D9BAEBC876}" destId="{3B6FA9FE-78E8-4D55-B693-898310F53B57}" srcOrd="22" destOrd="0" presId="urn:microsoft.com/office/officeart/2008/layout/HexagonCluster"/>
    <dgm:cxn modelId="{155FF462-047B-48E0-A0C4-01DD88406265}" type="presParOf" srcId="{3B6FA9FE-78E8-4D55-B693-898310F53B57}" destId="{C3D062A8-E051-47A0-95CB-C6746AC288AD}" srcOrd="0" destOrd="0" presId="urn:microsoft.com/office/officeart/2008/layout/HexagonCluster"/>
    <dgm:cxn modelId="{6E117DCA-176C-417F-86C1-40D5C15DD5B9}" type="presParOf" srcId="{F4B9CD28-BEC8-4CA2-842D-A9D9BAEBC876}" destId="{0E73D339-35F3-4BCA-B9E4-21B20943727D}" srcOrd="23" destOrd="0" presId="urn:microsoft.com/office/officeart/2008/layout/HexagonCluster"/>
    <dgm:cxn modelId="{6A42BCCA-5C4D-4A55-8668-F7793E1290D2}" type="presParOf" srcId="{0E73D339-35F3-4BCA-B9E4-21B20943727D}" destId="{F12CC538-BF7B-4A16-AD07-80F5199A92DF}" srcOrd="0" destOrd="0" presId="urn:microsoft.com/office/officeart/2008/layout/HexagonCluster"/>
    <dgm:cxn modelId="{9FAF723E-7257-4D54-AB69-172CC2AD9129}" type="presParOf" srcId="{F4B9CD28-BEC8-4CA2-842D-A9D9BAEBC876}" destId="{0342BE99-4E58-417E-9B6E-10F1DCD885D8}" srcOrd="24" destOrd="0" presId="urn:microsoft.com/office/officeart/2008/layout/HexagonCluster"/>
    <dgm:cxn modelId="{AF14E5A9-3493-4572-AEFE-65432E005193}" type="presParOf" srcId="{0342BE99-4E58-417E-9B6E-10F1DCD885D8}" destId="{3B7E2D42-6CA7-4CE1-BE96-23BECAA2AE8D}" srcOrd="0" destOrd="0" presId="urn:microsoft.com/office/officeart/2008/layout/HexagonCluster"/>
    <dgm:cxn modelId="{B5346391-7D47-49F5-8605-09F788434202}" type="presParOf" srcId="{F4B9CD28-BEC8-4CA2-842D-A9D9BAEBC876}" destId="{DA789226-730E-415B-8110-BECB2CA657CA}" srcOrd="25" destOrd="0" presId="urn:microsoft.com/office/officeart/2008/layout/HexagonCluster"/>
    <dgm:cxn modelId="{271C7B77-0513-4D6B-936A-456F356DEFFA}" type="presParOf" srcId="{DA789226-730E-415B-8110-BECB2CA657CA}" destId="{8845177B-2F4B-409D-A017-070304BC79C6}" srcOrd="0" destOrd="0" presId="urn:microsoft.com/office/officeart/2008/layout/HexagonCluster"/>
    <dgm:cxn modelId="{7291E8D2-0DB3-4F75-AC1E-65E531EC40C9}" type="presParOf" srcId="{F4B9CD28-BEC8-4CA2-842D-A9D9BAEBC876}" destId="{ECDC7017-D7F1-48E8-A309-37D6D63FEC00}" srcOrd="26" destOrd="0" presId="urn:microsoft.com/office/officeart/2008/layout/HexagonCluster"/>
    <dgm:cxn modelId="{D6764B1A-C0DC-46D8-971B-BF1DFEFFF515}" type="presParOf" srcId="{ECDC7017-D7F1-48E8-A309-37D6D63FEC00}" destId="{97DAED24-9DCF-4A7C-BE5B-2879BB2540F3}" srcOrd="0" destOrd="0" presId="urn:microsoft.com/office/officeart/2008/layout/HexagonCluster"/>
    <dgm:cxn modelId="{965BDBB3-3F88-4112-91F9-73EE17AC2C7B}" type="presParOf" srcId="{F4B9CD28-BEC8-4CA2-842D-A9D9BAEBC876}" destId="{D7C507E9-0B8E-45EE-9B3A-73EE98C6864D}" srcOrd="27" destOrd="0" presId="urn:microsoft.com/office/officeart/2008/layout/HexagonCluster"/>
    <dgm:cxn modelId="{572D1790-2BEC-41C4-9EA2-BEC9C17FDCC9}" type="presParOf" srcId="{D7C507E9-0B8E-45EE-9B3A-73EE98C6864D}" destId="{08A62D3D-D57D-41D7-834C-710661E2C432}" srcOrd="0" destOrd="0" presId="urn:microsoft.com/office/officeart/2008/layout/HexagonCluster"/>
    <dgm:cxn modelId="{7DFAE3BB-E6DC-48C7-ABE3-2183320B3424}" type="presParOf" srcId="{F4B9CD28-BEC8-4CA2-842D-A9D9BAEBC876}" destId="{3D8321EF-713E-4DF0-BF68-119647AF5464}" srcOrd="28" destOrd="0" presId="urn:microsoft.com/office/officeart/2008/layout/HexagonCluster"/>
    <dgm:cxn modelId="{8E221C2C-D99D-45BA-98AB-D43375489591}" type="presParOf" srcId="{3D8321EF-713E-4DF0-BF68-119647AF5464}" destId="{8D9585FB-F6DD-44FF-9751-87A44C9E220B}" srcOrd="0" destOrd="0" presId="urn:microsoft.com/office/officeart/2008/layout/HexagonCluster"/>
    <dgm:cxn modelId="{94F6A4A9-9D32-4E4E-AD3B-505D84E47212}" type="presParOf" srcId="{F4B9CD28-BEC8-4CA2-842D-A9D9BAEBC876}" destId="{91DFCA4F-596B-4461-83AD-6DE34F30AA9A}" srcOrd="29" destOrd="0" presId="urn:microsoft.com/office/officeart/2008/layout/HexagonCluster"/>
    <dgm:cxn modelId="{A7398BD6-5A3E-43CC-A20E-AF1EE66E4343}" type="presParOf" srcId="{91DFCA4F-596B-4461-83AD-6DE34F30AA9A}" destId="{F4A3E760-5C08-48F6-AEA4-DE45B346B35E}" srcOrd="0" destOrd="0" presId="urn:microsoft.com/office/officeart/2008/layout/HexagonCluster"/>
    <dgm:cxn modelId="{CA7BFCD6-8DEE-471C-9CAF-4D5F3AC53BE5}" type="presParOf" srcId="{F4B9CD28-BEC8-4CA2-842D-A9D9BAEBC876}" destId="{61D375A9-5432-4795-82DA-B6E1AB0CE6D7}" srcOrd="30" destOrd="0" presId="urn:microsoft.com/office/officeart/2008/layout/HexagonCluster"/>
    <dgm:cxn modelId="{940D1DD9-F83A-455D-BC77-5579833109DA}" type="presParOf" srcId="{61D375A9-5432-4795-82DA-B6E1AB0CE6D7}" destId="{74B1DE7F-4D2C-477C-ADB0-C2CADD7B827C}" srcOrd="0" destOrd="0" presId="urn:microsoft.com/office/officeart/2008/layout/HexagonCluster"/>
    <dgm:cxn modelId="{262DF99E-9D5E-44EF-BF7A-EA2848CE5C37}" type="presParOf" srcId="{F4B9CD28-BEC8-4CA2-842D-A9D9BAEBC876}" destId="{D5F6DF69-BFFC-42CF-806C-A5970F7725CA}" srcOrd="31" destOrd="0" presId="urn:microsoft.com/office/officeart/2008/layout/HexagonCluster"/>
    <dgm:cxn modelId="{9C914303-EB42-4FF1-AF3F-3B3C15AAAF67}" type="presParOf" srcId="{D5F6DF69-BFFC-42CF-806C-A5970F7725CA}" destId="{1C5D96D9-4150-4E09-84CE-E5E9C72CBADB}" srcOrd="0" destOrd="0" presId="urn:microsoft.com/office/officeart/2008/layout/HexagonCluster"/>
    <dgm:cxn modelId="{8540F918-648C-45E2-9388-E4D33F13241E}" type="presParOf" srcId="{F4B9CD28-BEC8-4CA2-842D-A9D9BAEBC876}" destId="{FE8565A7-5BE8-4710-B64F-BFE06D8A3622}" srcOrd="32" destOrd="0" presId="urn:microsoft.com/office/officeart/2008/layout/HexagonCluster"/>
    <dgm:cxn modelId="{ECC50A1C-8A83-4911-BFF3-4BDB9025D2D9}" type="presParOf" srcId="{FE8565A7-5BE8-4710-B64F-BFE06D8A3622}" destId="{FA2B8DB5-8507-46D8-836B-439D432A5E5F}" srcOrd="0" destOrd="0" presId="urn:microsoft.com/office/officeart/2008/layout/HexagonCluster"/>
    <dgm:cxn modelId="{E096363C-911C-4C0D-BEEC-46703EA4BDD1}" type="presParOf" srcId="{F4B9CD28-BEC8-4CA2-842D-A9D9BAEBC876}" destId="{C6BE0933-846B-4FDA-9772-719124B937BA}" srcOrd="33" destOrd="0" presId="urn:microsoft.com/office/officeart/2008/layout/HexagonCluster"/>
    <dgm:cxn modelId="{B84EA675-A7E7-4F97-AF25-810FF72FFC6C}" type="presParOf" srcId="{C6BE0933-846B-4FDA-9772-719124B937BA}" destId="{641F7FE4-21EE-4BA0-9270-637D2B42844D}" srcOrd="0" destOrd="0" presId="urn:microsoft.com/office/officeart/2008/layout/HexagonCluster"/>
    <dgm:cxn modelId="{287FC9F3-EA59-43A9-9163-2CFD802CE343}" type="presParOf" srcId="{F4B9CD28-BEC8-4CA2-842D-A9D9BAEBC876}" destId="{D96802B1-D53E-428D-9A7B-8D1AB03C1D90}" srcOrd="34" destOrd="0" presId="urn:microsoft.com/office/officeart/2008/layout/HexagonCluster"/>
    <dgm:cxn modelId="{B558DAC2-0CCB-4073-923A-6E5796BE7A18}" type="presParOf" srcId="{D96802B1-D53E-428D-9A7B-8D1AB03C1D90}" destId="{A5C4A4E8-6C76-4591-9E3B-A107CB3BD37F}" srcOrd="0" destOrd="0" presId="urn:microsoft.com/office/officeart/2008/layout/HexagonCluster"/>
    <dgm:cxn modelId="{F1B13959-E972-45E5-8804-39760B3065FE}" type="presParOf" srcId="{F4B9CD28-BEC8-4CA2-842D-A9D9BAEBC876}" destId="{8183C1B8-C1D9-48CC-AF89-1CC37F1EEAFC}" srcOrd="35" destOrd="0" presId="urn:microsoft.com/office/officeart/2008/layout/HexagonCluster"/>
    <dgm:cxn modelId="{6ADA93AE-4972-4B41-B8ED-371321A14AFE}" type="presParOf" srcId="{8183C1B8-C1D9-48CC-AF89-1CC37F1EEAFC}" destId="{AC91F997-D8E1-4EA8-AC98-187439BB68A1}" srcOrd="0" destOrd="0" presId="urn:microsoft.com/office/officeart/2008/layout/HexagonCluster"/>
    <dgm:cxn modelId="{7769C2F0-E9AC-4A0C-AD4E-B1526C2E64A8}" type="presParOf" srcId="{F4B9CD28-BEC8-4CA2-842D-A9D9BAEBC876}" destId="{8CFE462A-8BB2-4826-A724-031B8004C7C0}" srcOrd="36" destOrd="0" presId="urn:microsoft.com/office/officeart/2008/layout/HexagonCluster"/>
    <dgm:cxn modelId="{14083FF2-E703-420F-9BB2-7857A3A47A6D}" type="presParOf" srcId="{8CFE462A-8BB2-4826-A724-031B8004C7C0}" destId="{91762DA2-2170-42E9-BA03-1636C5B0E90D}" srcOrd="0" destOrd="0" presId="urn:microsoft.com/office/officeart/2008/layout/HexagonCluster"/>
    <dgm:cxn modelId="{CE2D4E0E-D490-4842-9951-E043A5DB4756}" type="presParOf" srcId="{F4B9CD28-BEC8-4CA2-842D-A9D9BAEBC876}" destId="{7C8F3E45-5A3A-479A-9E0A-A87E0DB909E2}" srcOrd="37" destOrd="0" presId="urn:microsoft.com/office/officeart/2008/layout/HexagonCluster"/>
    <dgm:cxn modelId="{8EF88244-EB98-4BD3-A98A-BCF8C4058BAF}" type="presParOf" srcId="{7C8F3E45-5A3A-479A-9E0A-A87E0DB909E2}" destId="{9464CF06-BDB7-4ACE-88D6-62533FD75F25}" srcOrd="0" destOrd="0" presId="urn:microsoft.com/office/officeart/2008/layout/HexagonCluster"/>
    <dgm:cxn modelId="{61C6F078-779B-4398-A7F5-584EE21BC3B9}" type="presParOf" srcId="{F4B9CD28-BEC8-4CA2-842D-A9D9BAEBC876}" destId="{D8609318-5492-4BF5-84F3-2186C852AFB2}" srcOrd="38" destOrd="0" presId="urn:microsoft.com/office/officeart/2008/layout/HexagonCluster"/>
    <dgm:cxn modelId="{86C7DAC1-AF52-4977-9876-22B9C548B1C8}" type="presParOf" srcId="{D8609318-5492-4BF5-84F3-2186C852AFB2}" destId="{6E2ED254-7269-493C-98FB-46DF51113546}" srcOrd="0" destOrd="0" presId="urn:microsoft.com/office/officeart/2008/layout/HexagonCluster"/>
    <dgm:cxn modelId="{951F7ADF-6612-4838-BAF9-A6BA13AA8F06}" type="presParOf" srcId="{F4B9CD28-BEC8-4CA2-842D-A9D9BAEBC876}" destId="{1408CBB6-72D6-4E16-9361-45264E841347}" srcOrd="39" destOrd="0" presId="urn:microsoft.com/office/officeart/2008/layout/HexagonCluster"/>
    <dgm:cxn modelId="{B4422517-CFC8-4320-82AF-F2BDF2448243}" type="presParOf" srcId="{1408CBB6-72D6-4E16-9361-45264E841347}" destId="{DA646BA6-E12D-43A2-8AC1-3E9E137D5099}" srcOrd="0" destOrd="0" presId="urn:microsoft.com/office/officeart/2008/layout/HexagonCluster"/>
    <dgm:cxn modelId="{690EE9A6-FD1A-42EB-9D11-AF7125EADA5A}" type="presParOf" srcId="{F4B9CD28-BEC8-4CA2-842D-A9D9BAEBC876}" destId="{47F30D5E-0057-4966-A43B-423A17E6C97C}" srcOrd="40" destOrd="0" presId="urn:microsoft.com/office/officeart/2008/layout/HexagonCluster"/>
    <dgm:cxn modelId="{B65C9A6D-39C2-4CD4-A5D6-3FD834641229}" type="presParOf" srcId="{47F30D5E-0057-4966-A43B-423A17E6C97C}" destId="{29E94341-9D56-454E-9CE5-27725746E222}" srcOrd="0" destOrd="0" presId="urn:microsoft.com/office/officeart/2008/layout/HexagonCluster"/>
    <dgm:cxn modelId="{6D7B5023-0E3E-490C-9FC7-50F22F322395}" type="presParOf" srcId="{F4B9CD28-BEC8-4CA2-842D-A9D9BAEBC876}" destId="{F1881353-E9DD-497A-B2C1-63DD819D8631}" srcOrd="41" destOrd="0" presId="urn:microsoft.com/office/officeart/2008/layout/HexagonCluster"/>
    <dgm:cxn modelId="{DD106BB2-0D84-4C74-9E16-2B5C82360855}" type="presParOf" srcId="{F1881353-E9DD-497A-B2C1-63DD819D8631}" destId="{ACE9B99C-2809-4745-9617-D6EB0407EE88}" srcOrd="0" destOrd="0" presId="urn:microsoft.com/office/officeart/2008/layout/HexagonCluster"/>
    <dgm:cxn modelId="{F6F25E0D-7D46-4469-BBA5-82EC43089064}" type="presParOf" srcId="{F4B9CD28-BEC8-4CA2-842D-A9D9BAEBC876}" destId="{BAEB8B9C-3243-4365-9A86-2B5AD414CA71}" srcOrd="42" destOrd="0" presId="urn:microsoft.com/office/officeart/2008/layout/HexagonCluster"/>
    <dgm:cxn modelId="{80E14771-3AD5-41F5-8198-07BC2AD19B66}" type="presParOf" srcId="{BAEB8B9C-3243-4365-9A86-2B5AD414CA71}" destId="{9406C41B-18A6-4819-9273-6C9D98C86C3B}" srcOrd="0" destOrd="0" presId="urn:microsoft.com/office/officeart/2008/layout/HexagonCluster"/>
    <dgm:cxn modelId="{FC032C1F-E9D5-4EF8-B385-9C7AE8BB85FC}" type="presParOf" srcId="{F4B9CD28-BEC8-4CA2-842D-A9D9BAEBC876}" destId="{71DADA06-1798-43E0-ACAB-94E15E11EA48}" srcOrd="43" destOrd="0" presId="urn:microsoft.com/office/officeart/2008/layout/HexagonCluster"/>
    <dgm:cxn modelId="{F60E4D28-6F91-467F-A766-84AF13853EFE}" type="presParOf" srcId="{71DADA06-1798-43E0-ACAB-94E15E11EA48}" destId="{D2D46312-61CC-46FE-ADE7-AE80C3FB832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6AE1BC-5047-4255-91A3-4F06295E8E3A}" type="doc">
      <dgm:prSet loTypeId="urn:microsoft.com/office/officeart/2008/layout/HexagonCluster" loCatId="picture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2775AB5-5541-4428-BE34-A45943143382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K-38</a:t>
          </a:r>
          <a:endParaRPr lang="ru-RU" sz="1100" b="0" dirty="0">
            <a:solidFill>
              <a:schemeClr val="tx1"/>
            </a:solidFill>
          </a:endParaRPr>
        </a:p>
      </dgm:t>
    </dgm:pt>
    <dgm:pt modelId="{C3A00922-E0AE-4CE3-A335-F2812203A38C}" type="parTrans" cxnId="{8F05C60E-9A99-4968-984A-33BC351E6919}">
      <dgm:prSet/>
      <dgm:spPr/>
      <dgm:t>
        <a:bodyPr/>
        <a:lstStyle/>
        <a:p>
          <a:endParaRPr lang="ru-RU" sz="1100" b="1"/>
        </a:p>
      </dgm:t>
    </dgm:pt>
    <dgm:pt modelId="{90CF010A-2C6A-4C60-9693-52C9BB9E861A}" type="sibTrans" cxnId="{8F05C60E-9A99-4968-984A-33BC351E691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58647ED2-F3E8-40D6-B691-A54D9F697CBC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M-48</a:t>
          </a:r>
          <a:endParaRPr lang="ru-RU" sz="1100" b="0" dirty="0">
            <a:solidFill>
              <a:schemeClr val="tx1"/>
            </a:solidFill>
          </a:endParaRPr>
        </a:p>
      </dgm:t>
    </dgm:pt>
    <dgm:pt modelId="{D1B4F110-F449-4A75-B111-CA7836929248}" type="parTrans" cxnId="{5AE1EB09-EBAC-4F75-AE6F-A2DA35239F29}">
      <dgm:prSet/>
      <dgm:spPr/>
      <dgm:t>
        <a:bodyPr/>
        <a:lstStyle/>
        <a:p>
          <a:endParaRPr lang="ru-RU" sz="1100" b="1"/>
        </a:p>
      </dgm:t>
    </dgm:pt>
    <dgm:pt modelId="{BE6CBA56-64AF-4482-BC24-54E1722D4D2D}" type="sibTrans" cxnId="{5AE1EB09-EBAC-4F75-AE6F-A2DA35239F2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6642E6CD-3996-4EF9-89AE-792244ED9C11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R-42</a:t>
          </a:r>
          <a:endParaRPr lang="ru-RU" sz="1100" b="0" dirty="0">
            <a:solidFill>
              <a:schemeClr val="tx1"/>
            </a:solidFill>
          </a:endParaRPr>
        </a:p>
      </dgm:t>
    </dgm:pt>
    <dgm:pt modelId="{433F4B3B-A1D1-4B2A-8435-06F9EECA4123}" type="parTrans" cxnId="{C5C94F12-5330-4153-9C17-5C30842BD3EE}">
      <dgm:prSet/>
      <dgm:spPr/>
      <dgm:t>
        <a:bodyPr/>
        <a:lstStyle/>
        <a:p>
          <a:endParaRPr lang="ru-RU" sz="1100" b="1"/>
        </a:p>
      </dgm:t>
    </dgm:pt>
    <dgm:pt modelId="{04D4D752-3006-4F03-B205-16E2795A175D}" type="sibTrans" cxnId="{C5C94F12-5330-4153-9C17-5C30842BD3E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0409BE5B-8DE9-423D-BF31-91332629F3C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N-41</a:t>
          </a:r>
          <a:endParaRPr lang="ru-RU" sz="1100" b="0" dirty="0">
            <a:solidFill>
              <a:schemeClr val="tx1"/>
            </a:solidFill>
          </a:endParaRPr>
        </a:p>
      </dgm:t>
    </dgm:pt>
    <dgm:pt modelId="{DABFC7EC-4D57-4B5B-A6CA-8FE75E1760ED}" type="parTrans" cxnId="{A55B7DF2-9ACC-4239-B17A-E232504C6F6F}">
      <dgm:prSet/>
      <dgm:spPr/>
      <dgm:t>
        <a:bodyPr/>
        <a:lstStyle/>
        <a:p>
          <a:endParaRPr lang="ru-RU" sz="1100" b="1"/>
        </a:p>
      </dgm:t>
    </dgm:pt>
    <dgm:pt modelId="{588FBD00-3861-41F0-B37B-E54A996182E3}" type="sibTrans" cxnId="{A55B7DF2-9ACC-4239-B17A-E232504C6F6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8EF13633-4AAF-4473-86B7-38B2EF198CD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Q-36</a:t>
          </a:r>
          <a:endParaRPr lang="ru-RU" sz="1100" b="0" dirty="0">
            <a:solidFill>
              <a:schemeClr val="tx1"/>
            </a:solidFill>
          </a:endParaRPr>
        </a:p>
      </dgm:t>
    </dgm:pt>
    <dgm:pt modelId="{92DF3C02-93BE-4731-B769-A9D6B083F2C3}" type="parTrans" cxnId="{B47D3CE5-3100-4403-B1C5-CA10A443D19A}">
      <dgm:prSet/>
      <dgm:spPr/>
      <dgm:t>
        <a:bodyPr/>
        <a:lstStyle/>
        <a:p>
          <a:endParaRPr lang="ru-RU" sz="1100" b="1"/>
        </a:p>
      </dgm:t>
    </dgm:pt>
    <dgm:pt modelId="{708FEBEF-82F4-44E3-A842-0F894A5C4BD9}" type="sibTrans" cxnId="{B47D3CE5-3100-4403-B1C5-CA10A443D19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FB4572E5-8157-48D4-804F-E730F5A3C118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K-38</a:t>
          </a:r>
          <a:endParaRPr lang="ru-RU" sz="1100" b="0" dirty="0">
            <a:solidFill>
              <a:schemeClr val="tx1"/>
            </a:solidFill>
          </a:endParaRPr>
        </a:p>
      </dgm:t>
    </dgm:pt>
    <dgm:pt modelId="{290A767E-5A34-45DD-9326-714149D9BF3A}" type="parTrans" cxnId="{02F63399-BCB1-4E8A-A7CC-059F292BE7EF}">
      <dgm:prSet/>
      <dgm:spPr/>
      <dgm:t>
        <a:bodyPr/>
        <a:lstStyle/>
        <a:p>
          <a:endParaRPr lang="ru-RU" sz="1100" b="1"/>
        </a:p>
      </dgm:t>
    </dgm:pt>
    <dgm:pt modelId="{F389786B-410F-40C2-A50B-0CA210CAB601}" type="sibTrans" cxnId="{02F63399-BCB1-4E8A-A7CC-059F292BE7E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CDEBA534-27F4-4DBD-B5AA-0469AD93D60C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M-38</a:t>
          </a:r>
          <a:endParaRPr lang="ru-RU" sz="1100" b="0" dirty="0">
            <a:solidFill>
              <a:schemeClr val="tx1"/>
            </a:solidFill>
          </a:endParaRPr>
        </a:p>
      </dgm:t>
    </dgm:pt>
    <dgm:pt modelId="{17075187-E62F-4106-9E12-E521A4FC6742}" type="parTrans" cxnId="{D194FD9A-8C6C-4513-84D9-EDA39B6C5C3E}">
      <dgm:prSet/>
      <dgm:spPr/>
      <dgm:t>
        <a:bodyPr/>
        <a:lstStyle/>
        <a:p>
          <a:endParaRPr lang="ru-RU" sz="1100" b="1"/>
        </a:p>
      </dgm:t>
    </dgm:pt>
    <dgm:pt modelId="{8DF78C76-E034-425B-A692-D6F459FE8CF5}" type="sibTrans" cxnId="{D194FD9A-8C6C-4513-84D9-EDA39B6C5C3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20E48489-83D3-4C47-9927-B6110FE1E4AD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P-53</a:t>
          </a:r>
          <a:endParaRPr lang="ru-RU" sz="1100" b="0" dirty="0">
            <a:solidFill>
              <a:schemeClr val="tx1"/>
            </a:solidFill>
          </a:endParaRPr>
        </a:p>
      </dgm:t>
    </dgm:pt>
    <dgm:pt modelId="{FE78060A-C9ED-4520-8C2B-642115ACE96B}" type="parTrans" cxnId="{59AC6ACE-E6F5-4F4A-9AF8-EA15242E4090}">
      <dgm:prSet/>
      <dgm:spPr/>
      <dgm:t>
        <a:bodyPr/>
        <a:lstStyle/>
        <a:p>
          <a:endParaRPr lang="ru-RU" sz="1100" b="1"/>
        </a:p>
      </dgm:t>
    </dgm:pt>
    <dgm:pt modelId="{6E0BEE1C-3762-427E-A2AE-001841D0B289}" type="sibTrans" cxnId="{59AC6ACE-E6F5-4F4A-9AF8-EA15242E4090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04A82242-3796-4A5E-85C7-9102FA3DE5C6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S-44</a:t>
          </a:r>
          <a:endParaRPr lang="ru-RU" sz="1100" b="0" dirty="0">
            <a:solidFill>
              <a:schemeClr val="tx1"/>
            </a:solidFill>
          </a:endParaRPr>
        </a:p>
      </dgm:t>
    </dgm:pt>
    <dgm:pt modelId="{4D24B823-D282-454D-A621-669C92979F1E}" type="parTrans" cxnId="{DB1438D7-4DFC-4AB9-810E-607B285AFF69}">
      <dgm:prSet/>
      <dgm:spPr/>
      <dgm:t>
        <a:bodyPr/>
        <a:lstStyle/>
        <a:p>
          <a:endParaRPr lang="ru-RU" sz="1100" b="1"/>
        </a:p>
      </dgm:t>
    </dgm:pt>
    <dgm:pt modelId="{08C6ABD8-E8A4-48AA-B1AD-33EAE15A9286}" type="sibTrans" cxnId="{DB1438D7-4DFC-4AB9-810E-607B285AFF6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AF6529FD-3296-431C-B8C8-3A0EE9431D1B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O-42</a:t>
          </a:r>
          <a:endParaRPr lang="ru-RU" sz="1100" b="0" dirty="0">
            <a:solidFill>
              <a:schemeClr val="tx1"/>
            </a:solidFill>
          </a:endParaRPr>
        </a:p>
      </dgm:t>
    </dgm:pt>
    <dgm:pt modelId="{85A64479-86C4-4C73-BB9D-D20E2994F780}" type="parTrans" cxnId="{0BD92BC2-2F0C-44BA-A75D-A3EABB67B273}">
      <dgm:prSet/>
      <dgm:spPr/>
      <dgm:t>
        <a:bodyPr/>
        <a:lstStyle/>
        <a:p>
          <a:endParaRPr lang="ru-RU" sz="1100" b="1"/>
        </a:p>
      </dgm:t>
    </dgm:pt>
    <dgm:pt modelId="{A3F7D6D9-EA25-4896-AA30-6CA1049F9F80}" type="sibTrans" cxnId="{0BD92BC2-2F0C-44BA-A75D-A3EABB67B27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246D0CFC-7152-4456-A900-AB4CA76A9F8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L-52</a:t>
          </a:r>
          <a:endParaRPr lang="ru-RU" sz="1100" b="0" dirty="0">
            <a:solidFill>
              <a:schemeClr val="tx1"/>
            </a:solidFill>
          </a:endParaRPr>
        </a:p>
      </dgm:t>
    </dgm:pt>
    <dgm:pt modelId="{B43D60B5-84EC-4C3E-AF9A-A8231812600A}" type="parTrans" cxnId="{1B021F17-A3A4-4ECA-B496-DD794A32E091}">
      <dgm:prSet/>
      <dgm:spPr/>
      <dgm:t>
        <a:bodyPr/>
        <a:lstStyle/>
        <a:p>
          <a:endParaRPr lang="ru-RU" sz="1100" b="1"/>
        </a:p>
      </dgm:t>
    </dgm:pt>
    <dgm:pt modelId="{3333D581-98CB-4030-A2AA-B1C9977DA7ED}" type="sibTrans" cxnId="{1B021F17-A3A4-4ECA-B496-DD794A32E091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28F0E70F-A02D-4F25-91F7-1B5AD4BF1399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</a:rPr>
            <a:t>БПГД </a:t>
          </a:r>
          <a:r>
            <a:rPr lang="en-US" sz="1100" b="0" dirty="0" smtClean="0">
              <a:solidFill>
                <a:schemeClr val="tx1"/>
              </a:solidFill>
            </a:rPr>
            <a:t>S-54</a:t>
          </a:r>
          <a:endParaRPr lang="ru-RU" sz="1100" b="0" dirty="0">
            <a:solidFill>
              <a:schemeClr val="tx1"/>
            </a:solidFill>
          </a:endParaRPr>
        </a:p>
      </dgm:t>
    </dgm:pt>
    <dgm:pt modelId="{547323F4-B56C-40AD-8858-4CD0FFD3F23A}" type="parTrans" cxnId="{A53F28B6-E29C-4C00-A5D0-1911076C6785}">
      <dgm:prSet/>
      <dgm:spPr/>
      <dgm:t>
        <a:bodyPr/>
        <a:lstStyle/>
        <a:p>
          <a:endParaRPr lang="ru-RU" sz="1100" b="1"/>
        </a:p>
      </dgm:t>
    </dgm:pt>
    <dgm:pt modelId="{DACAEC3E-8185-479F-90DF-0D92E75AF088}" type="sibTrans" cxnId="{A53F28B6-E29C-4C00-A5D0-1911076C678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b="1"/>
        </a:p>
      </dgm:t>
    </dgm:pt>
    <dgm:pt modelId="{5DB39932-EBF7-4E27-870B-FF2F9AB8BB5D}" type="pres">
      <dgm:prSet presAssocID="{BD6AE1BC-5047-4255-91A3-4F06295E8E3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739B4783-4C35-4B41-8FC6-2B96EEE2F25F}" type="pres">
      <dgm:prSet presAssocID="{28F0E70F-A02D-4F25-91F7-1B5AD4BF1399}" presName="text1" presStyleCnt="0"/>
      <dgm:spPr/>
    </dgm:pt>
    <dgm:pt modelId="{4BEAE025-EF48-4248-A463-86F571579CC8}" type="pres">
      <dgm:prSet presAssocID="{28F0E70F-A02D-4F25-91F7-1B5AD4BF1399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D4260-0805-43C8-8BF9-A38BC3F12463}" type="pres">
      <dgm:prSet presAssocID="{28F0E70F-A02D-4F25-91F7-1B5AD4BF1399}" presName="textaccent1" presStyleCnt="0"/>
      <dgm:spPr/>
    </dgm:pt>
    <dgm:pt modelId="{3461E2ED-4A32-43C1-B8F4-CCCEFB5E673F}" type="pres">
      <dgm:prSet presAssocID="{28F0E70F-A02D-4F25-91F7-1B5AD4BF1399}" presName="accentRepeatNode" presStyleLbl="solidAlignAcc1" presStyleIdx="0" presStyleCnt="24"/>
      <dgm:spPr/>
    </dgm:pt>
    <dgm:pt modelId="{BC8509CB-E49E-42C6-A4DB-F83C350921AC}" type="pres">
      <dgm:prSet presAssocID="{DACAEC3E-8185-479F-90DF-0D92E75AF088}" presName="image1" presStyleCnt="0"/>
      <dgm:spPr/>
    </dgm:pt>
    <dgm:pt modelId="{A43A6BA0-17CB-4D5A-B3E8-8D346574B43C}" type="pres">
      <dgm:prSet presAssocID="{DACAEC3E-8185-479F-90DF-0D92E75AF088}" presName="imageRepeatNode" presStyleLbl="alignAcc1" presStyleIdx="0" presStyleCnt="12"/>
      <dgm:spPr/>
      <dgm:t>
        <a:bodyPr/>
        <a:lstStyle/>
        <a:p>
          <a:endParaRPr lang="ru-RU"/>
        </a:p>
      </dgm:t>
    </dgm:pt>
    <dgm:pt modelId="{67A9C3BC-A27C-4700-A8D3-E8CF7F0655A7}" type="pres">
      <dgm:prSet presAssocID="{DACAEC3E-8185-479F-90DF-0D92E75AF088}" presName="imageaccent1" presStyleCnt="0"/>
      <dgm:spPr/>
    </dgm:pt>
    <dgm:pt modelId="{6B4ACC5D-ED20-4481-B610-E29942A74562}" type="pres">
      <dgm:prSet presAssocID="{DACAEC3E-8185-479F-90DF-0D92E75AF088}" presName="accentRepeatNode" presStyleLbl="solidAlignAcc1" presStyleIdx="1" presStyleCnt="24"/>
      <dgm:spPr/>
    </dgm:pt>
    <dgm:pt modelId="{431D3BED-3058-4BFE-8295-F5B2EBDF8790}" type="pres">
      <dgm:prSet presAssocID="{6642E6CD-3996-4EF9-89AE-792244ED9C11}" presName="text2" presStyleCnt="0"/>
      <dgm:spPr/>
    </dgm:pt>
    <dgm:pt modelId="{2A5AA1FE-3285-4E82-AA57-20A013046A5A}" type="pres">
      <dgm:prSet presAssocID="{6642E6CD-3996-4EF9-89AE-792244ED9C11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9900B-7FEC-4F5E-B1AC-BEC450B9F231}" type="pres">
      <dgm:prSet presAssocID="{6642E6CD-3996-4EF9-89AE-792244ED9C11}" presName="textaccent2" presStyleCnt="0"/>
      <dgm:spPr/>
    </dgm:pt>
    <dgm:pt modelId="{254957AA-50CB-4989-B748-20919C0D63FD}" type="pres">
      <dgm:prSet presAssocID="{6642E6CD-3996-4EF9-89AE-792244ED9C11}" presName="accentRepeatNode" presStyleLbl="solidAlignAcc1" presStyleIdx="2" presStyleCnt="24"/>
      <dgm:spPr/>
    </dgm:pt>
    <dgm:pt modelId="{B03A7CED-F0A1-4C78-BDF9-4362C7E5813E}" type="pres">
      <dgm:prSet presAssocID="{04D4D752-3006-4F03-B205-16E2795A175D}" presName="image2" presStyleCnt="0"/>
      <dgm:spPr/>
    </dgm:pt>
    <dgm:pt modelId="{A8AF134E-FF98-4819-875D-A72F296764FE}" type="pres">
      <dgm:prSet presAssocID="{04D4D752-3006-4F03-B205-16E2795A175D}" presName="imageRepeatNode" presStyleLbl="alignAcc1" presStyleIdx="1" presStyleCnt="12"/>
      <dgm:spPr/>
      <dgm:t>
        <a:bodyPr/>
        <a:lstStyle/>
        <a:p>
          <a:endParaRPr lang="ru-RU"/>
        </a:p>
      </dgm:t>
    </dgm:pt>
    <dgm:pt modelId="{7FF6D74B-AD4D-4BEC-823D-1BAEC1758A89}" type="pres">
      <dgm:prSet presAssocID="{04D4D752-3006-4F03-B205-16E2795A175D}" presName="imageaccent2" presStyleCnt="0"/>
      <dgm:spPr/>
    </dgm:pt>
    <dgm:pt modelId="{102E321F-7640-45EE-AEAC-8AB61D5C7F77}" type="pres">
      <dgm:prSet presAssocID="{04D4D752-3006-4F03-B205-16E2795A175D}" presName="accentRepeatNode" presStyleLbl="solidAlignAcc1" presStyleIdx="3" presStyleCnt="24"/>
      <dgm:spPr/>
    </dgm:pt>
    <dgm:pt modelId="{AA40CA52-E535-4A60-BDB2-26B11188B48A}" type="pres">
      <dgm:prSet presAssocID="{0409BE5B-8DE9-423D-BF31-91332629F3C5}" presName="text3" presStyleCnt="0"/>
      <dgm:spPr/>
    </dgm:pt>
    <dgm:pt modelId="{9EBB1E52-8F33-4AEF-BF18-1CFC3CFF1FC3}" type="pres">
      <dgm:prSet presAssocID="{0409BE5B-8DE9-423D-BF31-91332629F3C5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01FEE-DE2B-4AF0-A071-10D22F5E8260}" type="pres">
      <dgm:prSet presAssocID="{0409BE5B-8DE9-423D-BF31-91332629F3C5}" presName="textaccent3" presStyleCnt="0"/>
      <dgm:spPr/>
    </dgm:pt>
    <dgm:pt modelId="{CB8A8CB1-1DDE-4239-8212-F9C7160DF2DA}" type="pres">
      <dgm:prSet presAssocID="{0409BE5B-8DE9-423D-BF31-91332629F3C5}" presName="accentRepeatNode" presStyleLbl="solidAlignAcc1" presStyleIdx="4" presStyleCnt="24"/>
      <dgm:spPr/>
    </dgm:pt>
    <dgm:pt modelId="{53A7E935-8EE4-46A3-8382-7FBF21CBF91C}" type="pres">
      <dgm:prSet presAssocID="{588FBD00-3861-41F0-B37B-E54A996182E3}" presName="image3" presStyleCnt="0"/>
      <dgm:spPr/>
    </dgm:pt>
    <dgm:pt modelId="{C3C93BDB-68CA-45E1-887E-C566BF34E4BB}" type="pres">
      <dgm:prSet presAssocID="{588FBD00-3861-41F0-B37B-E54A996182E3}" presName="imageRepeatNode" presStyleLbl="alignAcc1" presStyleIdx="2" presStyleCnt="12"/>
      <dgm:spPr/>
      <dgm:t>
        <a:bodyPr/>
        <a:lstStyle/>
        <a:p>
          <a:endParaRPr lang="ru-RU"/>
        </a:p>
      </dgm:t>
    </dgm:pt>
    <dgm:pt modelId="{AEB811F2-F156-45EF-B7C1-5D9D0A630BA7}" type="pres">
      <dgm:prSet presAssocID="{588FBD00-3861-41F0-B37B-E54A996182E3}" presName="imageaccent3" presStyleCnt="0"/>
      <dgm:spPr/>
    </dgm:pt>
    <dgm:pt modelId="{D5EA7DF3-69C4-4CF1-9524-172D94EB561B}" type="pres">
      <dgm:prSet presAssocID="{588FBD00-3861-41F0-B37B-E54A996182E3}" presName="accentRepeatNode" presStyleLbl="solidAlignAcc1" presStyleIdx="5" presStyleCnt="24"/>
      <dgm:spPr/>
    </dgm:pt>
    <dgm:pt modelId="{AF41C1EC-C884-40A3-B8A5-B171851E45E3}" type="pres">
      <dgm:prSet presAssocID="{8EF13633-4AAF-4473-86B7-38B2EF198CD5}" presName="text4" presStyleCnt="0"/>
      <dgm:spPr/>
    </dgm:pt>
    <dgm:pt modelId="{02D47152-5276-4509-B02F-2A5C9C164BA6}" type="pres">
      <dgm:prSet presAssocID="{8EF13633-4AAF-4473-86B7-38B2EF198CD5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83E7-14AC-4CF6-B9EE-29E5F6171299}" type="pres">
      <dgm:prSet presAssocID="{8EF13633-4AAF-4473-86B7-38B2EF198CD5}" presName="textaccent4" presStyleCnt="0"/>
      <dgm:spPr/>
    </dgm:pt>
    <dgm:pt modelId="{7F7E6CFF-62FF-4998-B82E-5A41620CF7EF}" type="pres">
      <dgm:prSet presAssocID="{8EF13633-4AAF-4473-86B7-38B2EF198CD5}" presName="accentRepeatNode" presStyleLbl="solidAlignAcc1" presStyleIdx="6" presStyleCnt="24"/>
      <dgm:spPr/>
    </dgm:pt>
    <dgm:pt modelId="{BD85A660-E738-4760-8E1C-2EE2677B6CCA}" type="pres">
      <dgm:prSet presAssocID="{708FEBEF-82F4-44E3-A842-0F894A5C4BD9}" presName="image4" presStyleCnt="0"/>
      <dgm:spPr/>
    </dgm:pt>
    <dgm:pt modelId="{F6A0E459-C3DA-400F-8584-1858A0D01F35}" type="pres">
      <dgm:prSet presAssocID="{708FEBEF-82F4-44E3-A842-0F894A5C4BD9}" presName="imageRepeatNode" presStyleLbl="alignAcc1" presStyleIdx="3" presStyleCnt="12"/>
      <dgm:spPr/>
      <dgm:t>
        <a:bodyPr/>
        <a:lstStyle/>
        <a:p>
          <a:endParaRPr lang="ru-RU"/>
        </a:p>
      </dgm:t>
    </dgm:pt>
    <dgm:pt modelId="{BF4C9312-CBD3-49F1-B686-68CA7525199F}" type="pres">
      <dgm:prSet presAssocID="{708FEBEF-82F4-44E3-A842-0F894A5C4BD9}" presName="imageaccent4" presStyleCnt="0"/>
      <dgm:spPr/>
    </dgm:pt>
    <dgm:pt modelId="{C09CBCAE-45F4-4567-8C9F-1DE79CFA286F}" type="pres">
      <dgm:prSet presAssocID="{708FEBEF-82F4-44E3-A842-0F894A5C4BD9}" presName="accentRepeatNode" presStyleLbl="solidAlignAcc1" presStyleIdx="7" presStyleCnt="24"/>
      <dgm:spPr/>
    </dgm:pt>
    <dgm:pt modelId="{B2735174-6787-46FA-B373-E61C1DFD2908}" type="pres">
      <dgm:prSet presAssocID="{FB4572E5-8157-48D4-804F-E730F5A3C118}" presName="text5" presStyleCnt="0"/>
      <dgm:spPr/>
    </dgm:pt>
    <dgm:pt modelId="{108B87A1-66AE-453C-AF49-7313B9D47DD9}" type="pres">
      <dgm:prSet presAssocID="{FB4572E5-8157-48D4-804F-E730F5A3C118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8D6BC-E259-4DA7-8CDC-5D13FEC8F612}" type="pres">
      <dgm:prSet presAssocID="{FB4572E5-8157-48D4-804F-E730F5A3C118}" presName="textaccent5" presStyleCnt="0"/>
      <dgm:spPr/>
    </dgm:pt>
    <dgm:pt modelId="{A15DEBA0-12BC-4B30-86C3-0E005192EE50}" type="pres">
      <dgm:prSet presAssocID="{FB4572E5-8157-48D4-804F-E730F5A3C118}" presName="accentRepeatNode" presStyleLbl="solidAlignAcc1" presStyleIdx="8" presStyleCnt="24"/>
      <dgm:spPr/>
    </dgm:pt>
    <dgm:pt modelId="{A0313A29-F0E2-4DA8-B3F3-CE57DAB020D1}" type="pres">
      <dgm:prSet presAssocID="{F389786B-410F-40C2-A50B-0CA210CAB601}" presName="image5" presStyleCnt="0"/>
      <dgm:spPr/>
    </dgm:pt>
    <dgm:pt modelId="{78BF6F3D-DE5C-446A-91E7-61012F295950}" type="pres">
      <dgm:prSet presAssocID="{F389786B-410F-40C2-A50B-0CA210CAB601}" presName="imageRepeatNode" presStyleLbl="alignAcc1" presStyleIdx="4" presStyleCnt="12"/>
      <dgm:spPr/>
      <dgm:t>
        <a:bodyPr/>
        <a:lstStyle/>
        <a:p>
          <a:endParaRPr lang="ru-RU"/>
        </a:p>
      </dgm:t>
    </dgm:pt>
    <dgm:pt modelId="{9F98946D-C1BD-4D2F-AAC6-4387E93D70D2}" type="pres">
      <dgm:prSet presAssocID="{F389786B-410F-40C2-A50B-0CA210CAB601}" presName="imageaccent5" presStyleCnt="0"/>
      <dgm:spPr/>
    </dgm:pt>
    <dgm:pt modelId="{70F17433-1B1A-4969-AFD6-441AAD588D4D}" type="pres">
      <dgm:prSet presAssocID="{F389786B-410F-40C2-A50B-0CA210CAB601}" presName="accentRepeatNode" presStyleLbl="solidAlignAcc1" presStyleIdx="9" presStyleCnt="24"/>
      <dgm:spPr/>
    </dgm:pt>
    <dgm:pt modelId="{D7B33419-0732-456B-B2EC-344EB6B58111}" type="pres">
      <dgm:prSet presAssocID="{CDEBA534-27F4-4DBD-B5AA-0469AD93D60C}" presName="text6" presStyleCnt="0"/>
      <dgm:spPr/>
    </dgm:pt>
    <dgm:pt modelId="{787DFA5A-5137-4F8F-843A-A2BCC39B4CF7}" type="pres">
      <dgm:prSet presAssocID="{CDEBA534-27F4-4DBD-B5AA-0469AD93D60C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5C3E6-1128-4713-B047-C60648CE05D3}" type="pres">
      <dgm:prSet presAssocID="{CDEBA534-27F4-4DBD-B5AA-0469AD93D60C}" presName="textaccent6" presStyleCnt="0"/>
      <dgm:spPr/>
    </dgm:pt>
    <dgm:pt modelId="{E72511C0-E67B-48CD-91F2-1CD832F43D2D}" type="pres">
      <dgm:prSet presAssocID="{CDEBA534-27F4-4DBD-B5AA-0469AD93D60C}" presName="accentRepeatNode" presStyleLbl="solidAlignAcc1" presStyleIdx="10" presStyleCnt="24"/>
      <dgm:spPr/>
    </dgm:pt>
    <dgm:pt modelId="{A1A1E981-06C1-4FC1-9352-123D958F07E1}" type="pres">
      <dgm:prSet presAssocID="{8DF78C76-E034-425B-A692-D6F459FE8CF5}" presName="image6" presStyleCnt="0"/>
      <dgm:spPr/>
    </dgm:pt>
    <dgm:pt modelId="{D36D5050-F92F-4ED8-9F53-D232E73B6DD5}" type="pres">
      <dgm:prSet presAssocID="{8DF78C76-E034-425B-A692-D6F459FE8CF5}" presName="imageRepeatNode" presStyleLbl="alignAcc1" presStyleIdx="5" presStyleCnt="12"/>
      <dgm:spPr/>
      <dgm:t>
        <a:bodyPr/>
        <a:lstStyle/>
        <a:p>
          <a:endParaRPr lang="ru-RU"/>
        </a:p>
      </dgm:t>
    </dgm:pt>
    <dgm:pt modelId="{42B23152-7F9F-4ED6-8EED-4AAE48118BB0}" type="pres">
      <dgm:prSet presAssocID="{8DF78C76-E034-425B-A692-D6F459FE8CF5}" presName="imageaccent6" presStyleCnt="0"/>
      <dgm:spPr/>
    </dgm:pt>
    <dgm:pt modelId="{7492C91D-1013-480B-97CF-932C0053D4DC}" type="pres">
      <dgm:prSet presAssocID="{8DF78C76-E034-425B-A692-D6F459FE8CF5}" presName="accentRepeatNode" presStyleLbl="solidAlignAcc1" presStyleIdx="11" presStyleCnt="24"/>
      <dgm:spPr/>
    </dgm:pt>
    <dgm:pt modelId="{07286268-E800-4660-9A29-7409DFC3A7EF}" type="pres">
      <dgm:prSet presAssocID="{20E48489-83D3-4C47-9927-B6110FE1E4AD}" presName="text7" presStyleCnt="0"/>
      <dgm:spPr/>
    </dgm:pt>
    <dgm:pt modelId="{2040E1F5-06F7-4870-B06B-CE2D47E80D7A}" type="pres">
      <dgm:prSet presAssocID="{20E48489-83D3-4C47-9927-B6110FE1E4AD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4BE1F-C025-4340-B8CE-7AAAE8041A56}" type="pres">
      <dgm:prSet presAssocID="{20E48489-83D3-4C47-9927-B6110FE1E4AD}" presName="textaccent7" presStyleCnt="0"/>
      <dgm:spPr/>
    </dgm:pt>
    <dgm:pt modelId="{E8446BDD-8CCC-4A00-B7AA-F3C2A8093C6F}" type="pres">
      <dgm:prSet presAssocID="{20E48489-83D3-4C47-9927-B6110FE1E4AD}" presName="accentRepeatNode" presStyleLbl="solidAlignAcc1" presStyleIdx="12" presStyleCnt="24"/>
      <dgm:spPr/>
    </dgm:pt>
    <dgm:pt modelId="{67AD8E48-3218-4381-9987-5F252261E365}" type="pres">
      <dgm:prSet presAssocID="{6E0BEE1C-3762-427E-A2AE-001841D0B289}" presName="image7" presStyleCnt="0"/>
      <dgm:spPr/>
    </dgm:pt>
    <dgm:pt modelId="{55700C59-78C8-4A28-B887-7503A009DB69}" type="pres">
      <dgm:prSet presAssocID="{6E0BEE1C-3762-427E-A2AE-001841D0B289}" presName="imageRepeatNode" presStyleLbl="alignAcc1" presStyleIdx="6" presStyleCnt="12"/>
      <dgm:spPr/>
      <dgm:t>
        <a:bodyPr/>
        <a:lstStyle/>
        <a:p>
          <a:endParaRPr lang="ru-RU"/>
        </a:p>
      </dgm:t>
    </dgm:pt>
    <dgm:pt modelId="{2CAFEA56-42AC-45FB-98CC-75BE6CD4C9D7}" type="pres">
      <dgm:prSet presAssocID="{6E0BEE1C-3762-427E-A2AE-001841D0B289}" presName="imageaccent7" presStyleCnt="0"/>
      <dgm:spPr/>
    </dgm:pt>
    <dgm:pt modelId="{1FD1AB41-3817-4D12-A1DC-12DBA3A6D933}" type="pres">
      <dgm:prSet presAssocID="{6E0BEE1C-3762-427E-A2AE-001841D0B289}" presName="accentRepeatNode" presStyleLbl="solidAlignAcc1" presStyleIdx="13" presStyleCnt="24"/>
      <dgm:spPr/>
    </dgm:pt>
    <dgm:pt modelId="{2AFF5779-5796-47A8-99AF-D90F8ED24D55}" type="pres">
      <dgm:prSet presAssocID="{04A82242-3796-4A5E-85C7-9102FA3DE5C6}" presName="text8" presStyleCnt="0"/>
      <dgm:spPr/>
    </dgm:pt>
    <dgm:pt modelId="{30C06152-707D-4CA2-95C7-C598DD074263}" type="pres">
      <dgm:prSet presAssocID="{04A82242-3796-4A5E-85C7-9102FA3DE5C6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32F08-7781-4472-B1ED-EE1587C8BE2F}" type="pres">
      <dgm:prSet presAssocID="{04A82242-3796-4A5E-85C7-9102FA3DE5C6}" presName="textaccent8" presStyleCnt="0"/>
      <dgm:spPr/>
    </dgm:pt>
    <dgm:pt modelId="{E5B70FE5-7DEB-488B-BEE8-6FCDBB2333FB}" type="pres">
      <dgm:prSet presAssocID="{04A82242-3796-4A5E-85C7-9102FA3DE5C6}" presName="accentRepeatNode" presStyleLbl="solidAlignAcc1" presStyleIdx="14" presStyleCnt="24"/>
      <dgm:spPr/>
    </dgm:pt>
    <dgm:pt modelId="{89B76988-9AD9-4CEA-B978-03C78C25EAF8}" type="pres">
      <dgm:prSet presAssocID="{08C6ABD8-E8A4-48AA-B1AD-33EAE15A9286}" presName="image8" presStyleCnt="0"/>
      <dgm:spPr/>
    </dgm:pt>
    <dgm:pt modelId="{0BAC535B-3DF3-40B9-A27D-993C3ECD94C1}" type="pres">
      <dgm:prSet presAssocID="{08C6ABD8-E8A4-48AA-B1AD-33EAE15A9286}" presName="imageRepeatNode" presStyleLbl="alignAcc1" presStyleIdx="7" presStyleCnt="12"/>
      <dgm:spPr/>
      <dgm:t>
        <a:bodyPr/>
        <a:lstStyle/>
        <a:p>
          <a:endParaRPr lang="ru-RU"/>
        </a:p>
      </dgm:t>
    </dgm:pt>
    <dgm:pt modelId="{3E8A8221-C01A-4A9A-A07E-10A2257FD1B9}" type="pres">
      <dgm:prSet presAssocID="{08C6ABD8-E8A4-48AA-B1AD-33EAE15A9286}" presName="imageaccent8" presStyleCnt="0"/>
      <dgm:spPr/>
    </dgm:pt>
    <dgm:pt modelId="{3FFF8CEE-C9E5-4155-9C69-2DB6CBEC7663}" type="pres">
      <dgm:prSet presAssocID="{08C6ABD8-E8A4-48AA-B1AD-33EAE15A9286}" presName="accentRepeatNode" presStyleLbl="solidAlignAcc1" presStyleIdx="15" presStyleCnt="24"/>
      <dgm:spPr/>
    </dgm:pt>
    <dgm:pt modelId="{54E55F61-6165-45CD-BB09-5F93068DE9C6}" type="pres">
      <dgm:prSet presAssocID="{246D0CFC-7152-4456-A900-AB4CA76A9F85}" presName="text9" presStyleCnt="0"/>
      <dgm:spPr/>
    </dgm:pt>
    <dgm:pt modelId="{E82291FA-F01A-4A0C-9B0D-FC13135E75A3}" type="pres">
      <dgm:prSet presAssocID="{246D0CFC-7152-4456-A900-AB4CA76A9F85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8426E-2E66-41F5-B534-1A955563AB68}" type="pres">
      <dgm:prSet presAssocID="{246D0CFC-7152-4456-A900-AB4CA76A9F85}" presName="textaccent9" presStyleCnt="0"/>
      <dgm:spPr/>
    </dgm:pt>
    <dgm:pt modelId="{81F0C9EA-00F6-42E4-BF7F-3D3D4DA26258}" type="pres">
      <dgm:prSet presAssocID="{246D0CFC-7152-4456-A900-AB4CA76A9F85}" presName="accentRepeatNode" presStyleLbl="solidAlignAcc1" presStyleIdx="16" presStyleCnt="24"/>
      <dgm:spPr/>
    </dgm:pt>
    <dgm:pt modelId="{FD3FD86E-5D2A-49DA-AB2F-340C5F380BDC}" type="pres">
      <dgm:prSet presAssocID="{3333D581-98CB-4030-A2AA-B1C9977DA7ED}" presName="image9" presStyleCnt="0"/>
      <dgm:spPr/>
    </dgm:pt>
    <dgm:pt modelId="{192F3525-8648-42E9-A410-14186BE451E6}" type="pres">
      <dgm:prSet presAssocID="{3333D581-98CB-4030-A2AA-B1C9977DA7ED}" presName="imageRepeatNode" presStyleLbl="alignAcc1" presStyleIdx="8" presStyleCnt="12"/>
      <dgm:spPr/>
      <dgm:t>
        <a:bodyPr/>
        <a:lstStyle/>
        <a:p>
          <a:endParaRPr lang="ru-RU"/>
        </a:p>
      </dgm:t>
    </dgm:pt>
    <dgm:pt modelId="{EEC7C11D-44CC-42A3-BFAE-1DB0F87E90FC}" type="pres">
      <dgm:prSet presAssocID="{3333D581-98CB-4030-A2AA-B1C9977DA7ED}" presName="imageaccent9" presStyleCnt="0"/>
      <dgm:spPr/>
    </dgm:pt>
    <dgm:pt modelId="{53961A02-1317-43AA-8EAD-1DE338C0637B}" type="pres">
      <dgm:prSet presAssocID="{3333D581-98CB-4030-A2AA-B1C9977DA7ED}" presName="accentRepeatNode" presStyleLbl="solidAlignAcc1" presStyleIdx="17" presStyleCnt="24"/>
      <dgm:spPr/>
    </dgm:pt>
    <dgm:pt modelId="{9587A7C3-DB84-4FDF-BC5E-E22A81F5A6B8}" type="pres">
      <dgm:prSet presAssocID="{AF6529FD-3296-431C-B8C8-3A0EE9431D1B}" presName="text10" presStyleCnt="0"/>
      <dgm:spPr/>
    </dgm:pt>
    <dgm:pt modelId="{C112735F-3082-4B72-A9B9-B0DA4B6E5BDB}" type="pres">
      <dgm:prSet presAssocID="{AF6529FD-3296-431C-B8C8-3A0EE9431D1B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38645-A621-4DA2-A78D-CAB8E60E0364}" type="pres">
      <dgm:prSet presAssocID="{AF6529FD-3296-431C-B8C8-3A0EE9431D1B}" presName="textaccent10" presStyleCnt="0"/>
      <dgm:spPr/>
    </dgm:pt>
    <dgm:pt modelId="{7BCB6444-B558-4B2B-979E-D3D70E8E01D2}" type="pres">
      <dgm:prSet presAssocID="{AF6529FD-3296-431C-B8C8-3A0EE9431D1B}" presName="accentRepeatNode" presStyleLbl="solidAlignAcc1" presStyleIdx="18" presStyleCnt="24"/>
      <dgm:spPr/>
    </dgm:pt>
    <dgm:pt modelId="{01CFC2E7-2D93-47B3-B6BD-B61627E4C8C3}" type="pres">
      <dgm:prSet presAssocID="{A3F7D6D9-EA25-4896-AA30-6CA1049F9F80}" presName="image10" presStyleCnt="0"/>
      <dgm:spPr/>
    </dgm:pt>
    <dgm:pt modelId="{4AAC152D-875E-4D0F-8948-673C29891DCE}" type="pres">
      <dgm:prSet presAssocID="{A3F7D6D9-EA25-4896-AA30-6CA1049F9F80}" presName="imageRepeatNode" presStyleLbl="alignAcc1" presStyleIdx="9" presStyleCnt="12"/>
      <dgm:spPr/>
      <dgm:t>
        <a:bodyPr/>
        <a:lstStyle/>
        <a:p>
          <a:endParaRPr lang="ru-RU"/>
        </a:p>
      </dgm:t>
    </dgm:pt>
    <dgm:pt modelId="{3CF0BCF5-A040-4C6F-B94D-0C9650EED75F}" type="pres">
      <dgm:prSet presAssocID="{A3F7D6D9-EA25-4896-AA30-6CA1049F9F80}" presName="imageaccent10" presStyleCnt="0"/>
      <dgm:spPr/>
    </dgm:pt>
    <dgm:pt modelId="{2FEE2B7E-ABB2-43A8-B5FD-55ECC588AC8D}" type="pres">
      <dgm:prSet presAssocID="{A3F7D6D9-EA25-4896-AA30-6CA1049F9F80}" presName="accentRepeatNode" presStyleLbl="solidAlignAcc1" presStyleIdx="19" presStyleCnt="24"/>
      <dgm:spPr/>
    </dgm:pt>
    <dgm:pt modelId="{6D354B0D-B9E1-4649-A96C-BFA552ABFD60}" type="pres">
      <dgm:prSet presAssocID="{58647ED2-F3E8-40D6-B691-A54D9F697CBC}" presName="text11" presStyleCnt="0"/>
      <dgm:spPr/>
    </dgm:pt>
    <dgm:pt modelId="{71C6FF57-7BF2-4DB3-B0B4-7FDC302E4257}" type="pres">
      <dgm:prSet presAssocID="{58647ED2-F3E8-40D6-B691-A54D9F697CBC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F90D8-E428-4297-9D9D-72059B2D5158}" type="pres">
      <dgm:prSet presAssocID="{58647ED2-F3E8-40D6-B691-A54D9F697CBC}" presName="textaccent11" presStyleCnt="0"/>
      <dgm:spPr/>
    </dgm:pt>
    <dgm:pt modelId="{AA13F64E-2352-4DAA-94DB-AC31C60374FA}" type="pres">
      <dgm:prSet presAssocID="{58647ED2-F3E8-40D6-B691-A54D9F697CBC}" presName="accentRepeatNode" presStyleLbl="solidAlignAcc1" presStyleIdx="20" presStyleCnt="24"/>
      <dgm:spPr/>
    </dgm:pt>
    <dgm:pt modelId="{39070429-E9F0-42E1-92E5-E7EB7D246D06}" type="pres">
      <dgm:prSet presAssocID="{BE6CBA56-64AF-4482-BC24-54E1722D4D2D}" presName="image11" presStyleCnt="0"/>
      <dgm:spPr/>
    </dgm:pt>
    <dgm:pt modelId="{214C03BC-B1AB-4F4D-AD89-A58B1F7478FF}" type="pres">
      <dgm:prSet presAssocID="{BE6CBA56-64AF-4482-BC24-54E1722D4D2D}" presName="imageRepeatNode" presStyleLbl="alignAcc1" presStyleIdx="10" presStyleCnt="12"/>
      <dgm:spPr/>
      <dgm:t>
        <a:bodyPr/>
        <a:lstStyle/>
        <a:p>
          <a:endParaRPr lang="ru-RU"/>
        </a:p>
      </dgm:t>
    </dgm:pt>
    <dgm:pt modelId="{0B539FAE-3D22-43B0-8E7F-0281989EE70B}" type="pres">
      <dgm:prSet presAssocID="{BE6CBA56-64AF-4482-BC24-54E1722D4D2D}" presName="imageaccent11" presStyleCnt="0"/>
      <dgm:spPr/>
    </dgm:pt>
    <dgm:pt modelId="{FE664615-2CD4-491E-9C5F-E9BC92D1E49F}" type="pres">
      <dgm:prSet presAssocID="{BE6CBA56-64AF-4482-BC24-54E1722D4D2D}" presName="accentRepeatNode" presStyleLbl="solidAlignAcc1" presStyleIdx="21" presStyleCnt="24"/>
      <dgm:spPr/>
    </dgm:pt>
    <dgm:pt modelId="{13B94B34-117E-4CBA-8DE6-7F1CAE75C3FC}" type="pres">
      <dgm:prSet presAssocID="{A2775AB5-5541-4428-BE34-A45943143382}" presName="text12" presStyleCnt="0"/>
      <dgm:spPr/>
    </dgm:pt>
    <dgm:pt modelId="{BBD05587-BD01-4ACE-B937-EE48F3271C80}" type="pres">
      <dgm:prSet presAssocID="{A2775AB5-5541-4428-BE34-A45943143382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A7599-90DF-4FB3-8840-898BD4AB9DEB}" type="pres">
      <dgm:prSet presAssocID="{A2775AB5-5541-4428-BE34-A45943143382}" presName="textaccent12" presStyleCnt="0"/>
      <dgm:spPr/>
    </dgm:pt>
    <dgm:pt modelId="{E7469C1B-B0F1-4D42-9D0F-5CA892078D83}" type="pres">
      <dgm:prSet presAssocID="{A2775AB5-5541-4428-BE34-A45943143382}" presName="accentRepeatNode" presStyleLbl="solidAlignAcc1" presStyleIdx="22" presStyleCnt="24"/>
      <dgm:spPr/>
    </dgm:pt>
    <dgm:pt modelId="{F57B5378-51FA-4610-B0ED-37F7F6C7237E}" type="pres">
      <dgm:prSet presAssocID="{90CF010A-2C6A-4C60-9693-52C9BB9E861A}" presName="image12" presStyleCnt="0"/>
      <dgm:spPr/>
    </dgm:pt>
    <dgm:pt modelId="{16052061-6439-4D1B-83EB-8C76CEEF2263}" type="pres">
      <dgm:prSet presAssocID="{90CF010A-2C6A-4C60-9693-52C9BB9E861A}" presName="imageRepeatNode" presStyleLbl="alignAcc1" presStyleIdx="11" presStyleCnt="12"/>
      <dgm:spPr/>
      <dgm:t>
        <a:bodyPr/>
        <a:lstStyle/>
        <a:p>
          <a:endParaRPr lang="ru-RU"/>
        </a:p>
      </dgm:t>
    </dgm:pt>
    <dgm:pt modelId="{44E4D993-0347-44FA-847E-3235789B9DCC}" type="pres">
      <dgm:prSet presAssocID="{90CF010A-2C6A-4C60-9693-52C9BB9E861A}" presName="imageaccent12" presStyleCnt="0"/>
      <dgm:spPr/>
    </dgm:pt>
    <dgm:pt modelId="{548D4128-A996-4468-B644-82AB7E336FF7}" type="pres">
      <dgm:prSet presAssocID="{90CF010A-2C6A-4C60-9693-52C9BB9E861A}" presName="accentRepeatNode" presStyleLbl="solidAlignAcc1" presStyleIdx="23" presStyleCnt="24"/>
      <dgm:spPr/>
    </dgm:pt>
  </dgm:ptLst>
  <dgm:cxnLst>
    <dgm:cxn modelId="{421E2C22-62E9-4355-9D40-6475411A1D1A}" type="presOf" srcId="{8DF78C76-E034-425B-A692-D6F459FE8CF5}" destId="{D36D5050-F92F-4ED8-9F53-D232E73B6DD5}" srcOrd="0" destOrd="0" presId="urn:microsoft.com/office/officeart/2008/layout/HexagonCluster"/>
    <dgm:cxn modelId="{9A4A2CC1-492F-48DF-9509-0EE2B7B33F73}" type="presOf" srcId="{588FBD00-3861-41F0-B37B-E54A996182E3}" destId="{C3C93BDB-68CA-45E1-887E-C566BF34E4BB}" srcOrd="0" destOrd="0" presId="urn:microsoft.com/office/officeart/2008/layout/HexagonCluster"/>
    <dgm:cxn modelId="{8DBD7FA9-EBED-41FD-B59E-EC703B3CB1E9}" type="presOf" srcId="{8EF13633-4AAF-4473-86B7-38B2EF198CD5}" destId="{02D47152-5276-4509-B02F-2A5C9C164BA6}" srcOrd="0" destOrd="0" presId="urn:microsoft.com/office/officeart/2008/layout/HexagonCluster"/>
    <dgm:cxn modelId="{B1DEBCB8-2773-4CA8-AB90-FA28CA3693B4}" type="presOf" srcId="{708FEBEF-82F4-44E3-A842-0F894A5C4BD9}" destId="{F6A0E459-C3DA-400F-8584-1858A0D01F35}" srcOrd="0" destOrd="0" presId="urn:microsoft.com/office/officeart/2008/layout/HexagonCluster"/>
    <dgm:cxn modelId="{594EE46B-7A73-4585-8E08-206E27823A8E}" type="presOf" srcId="{0409BE5B-8DE9-423D-BF31-91332629F3C5}" destId="{9EBB1E52-8F33-4AEF-BF18-1CFC3CFF1FC3}" srcOrd="0" destOrd="0" presId="urn:microsoft.com/office/officeart/2008/layout/HexagonCluster"/>
    <dgm:cxn modelId="{59AC6ACE-E6F5-4F4A-9AF8-EA15242E4090}" srcId="{BD6AE1BC-5047-4255-91A3-4F06295E8E3A}" destId="{20E48489-83D3-4C47-9927-B6110FE1E4AD}" srcOrd="6" destOrd="0" parTransId="{FE78060A-C9ED-4520-8C2B-642115ACE96B}" sibTransId="{6E0BEE1C-3762-427E-A2AE-001841D0B289}"/>
    <dgm:cxn modelId="{A55B7DF2-9ACC-4239-B17A-E232504C6F6F}" srcId="{BD6AE1BC-5047-4255-91A3-4F06295E8E3A}" destId="{0409BE5B-8DE9-423D-BF31-91332629F3C5}" srcOrd="2" destOrd="0" parTransId="{DABFC7EC-4D57-4B5B-A6CA-8FE75E1760ED}" sibTransId="{588FBD00-3861-41F0-B37B-E54A996182E3}"/>
    <dgm:cxn modelId="{DB1438D7-4DFC-4AB9-810E-607B285AFF69}" srcId="{BD6AE1BC-5047-4255-91A3-4F06295E8E3A}" destId="{04A82242-3796-4A5E-85C7-9102FA3DE5C6}" srcOrd="7" destOrd="0" parTransId="{4D24B823-D282-454D-A621-669C92979F1E}" sibTransId="{08C6ABD8-E8A4-48AA-B1AD-33EAE15A9286}"/>
    <dgm:cxn modelId="{B47D3CE5-3100-4403-B1C5-CA10A443D19A}" srcId="{BD6AE1BC-5047-4255-91A3-4F06295E8E3A}" destId="{8EF13633-4AAF-4473-86B7-38B2EF198CD5}" srcOrd="3" destOrd="0" parTransId="{92DF3C02-93BE-4731-B769-A9D6B083F2C3}" sibTransId="{708FEBEF-82F4-44E3-A842-0F894A5C4BD9}"/>
    <dgm:cxn modelId="{745112CA-414E-4BE0-8343-E8520E63AF20}" type="presOf" srcId="{A2775AB5-5541-4428-BE34-A45943143382}" destId="{BBD05587-BD01-4ACE-B937-EE48F3271C80}" srcOrd="0" destOrd="0" presId="urn:microsoft.com/office/officeart/2008/layout/HexagonCluster"/>
    <dgm:cxn modelId="{1B021F17-A3A4-4ECA-B496-DD794A32E091}" srcId="{BD6AE1BC-5047-4255-91A3-4F06295E8E3A}" destId="{246D0CFC-7152-4456-A900-AB4CA76A9F85}" srcOrd="8" destOrd="0" parTransId="{B43D60B5-84EC-4C3E-AF9A-A8231812600A}" sibTransId="{3333D581-98CB-4030-A2AA-B1C9977DA7ED}"/>
    <dgm:cxn modelId="{A53F28B6-E29C-4C00-A5D0-1911076C6785}" srcId="{BD6AE1BC-5047-4255-91A3-4F06295E8E3A}" destId="{28F0E70F-A02D-4F25-91F7-1B5AD4BF1399}" srcOrd="0" destOrd="0" parTransId="{547323F4-B56C-40AD-8858-4CD0FFD3F23A}" sibTransId="{DACAEC3E-8185-479F-90DF-0D92E75AF088}"/>
    <dgm:cxn modelId="{0BD92BC2-2F0C-44BA-A75D-A3EABB67B273}" srcId="{BD6AE1BC-5047-4255-91A3-4F06295E8E3A}" destId="{AF6529FD-3296-431C-B8C8-3A0EE9431D1B}" srcOrd="9" destOrd="0" parTransId="{85A64479-86C4-4C73-BB9D-D20E2994F780}" sibTransId="{A3F7D6D9-EA25-4896-AA30-6CA1049F9F80}"/>
    <dgm:cxn modelId="{7412F12B-AA61-4A68-BCE0-6212C6B85CAC}" type="presOf" srcId="{04A82242-3796-4A5E-85C7-9102FA3DE5C6}" destId="{30C06152-707D-4CA2-95C7-C598DD074263}" srcOrd="0" destOrd="0" presId="urn:microsoft.com/office/officeart/2008/layout/HexagonCluster"/>
    <dgm:cxn modelId="{3AD5C62F-493B-40C0-ADFA-30936AFC5799}" type="presOf" srcId="{AF6529FD-3296-431C-B8C8-3A0EE9431D1B}" destId="{C112735F-3082-4B72-A9B9-B0DA4B6E5BDB}" srcOrd="0" destOrd="0" presId="urn:microsoft.com/office/officeart/2008/layout/HexagonCluster"/>
    <dgm:cxn modelId="{36E22308-9E50-4FDF-AC22-0BB6A7B3ED1A}" type="presOf" srcId="{04D4D752-3006-4F03-B205-16E2795A175D}" destId="{A8AF134E-FF98-4819-875D-A72F296764FE}" srcOrd="0" destOrd="0" presId="urn:microsoft.com/office/officeart/2008/layout/HexagonCluster"/>
    <dgm:cxn modelId="{AC8D41B8-E9FF-48A8-A316-AB4A7E7116C0}" type="presOf" srcId="{58647ED2-F3E8-40D6-B691-A54D9F697CBC}" destId="{71C6FF57-7BF2-4DB3-B0B4-7FDC302E4257}" srcOrd="0" destOrd="0" presId="urn:microsoft.com/office/officeart/2008/layout/HexagonCluster"/>
    <dgm:cxn modelId="{02F63399-BCB1-4E8A-A7CC-059F292BE7EF}" srcId="{BD6AE1BC-5047-4255-91A3-4F06295E8E3A}" destId="{FB4572E5-8157-48D4-804F-E730F5A3C118}" srcOrd="4" destOrd="0" parTransId="{290A767E-5A34-45DD-9326-714149D9BF3A}" sibTransId="{F389786B-410F-40C2-A50B-0CA210CAB601}"/>
    <dgm:cxn modelId="{0EC49DC3-F672-495C-8BA9-621D5A84252B}" type="presOf" srcId="{6642E6CD-3996-4EF9-89AE-792244ED9C11}" destId="{2A5AA1FE-3285-4E82-AA57-20A013046A5A}" srcOrd="0" destOrd="0" presId="urn:microsoft.com/office/officeart/2008/layout/HexagonCluster"/>
    <dgm:cxn modelId="{D194FD9A-8C6C-4513-84D9-EDA39B6C5C3E}" srcId="{BD6AE1BC-5047-4255-91A3-4F06295E8E3A}" destId="{CDEBA534-27F4-4DBD-B5AA-0469AD93D60C}" srcOrd="5" destOrd="0" parTransId="{17075187-E62F-4106-9E12-E521A4FC6742}" sibTransId="{8DF78C76-E034-425B-A692-D6F459FE8CF5}"/>
    <dgm:cxn modelId="{C219FD4E-9B50-436F-9FC2-6B5CACD03E5F}" type="presOf" srcId="{6E0BEE1C-3762-427E-A2AE-001841D0B289}" destId="{55700C59-78C8-4A28-B887-7503A009DB69}" srcOrd="0" destOrd="0" presId="urn:microsoft.com/office/officeart/2008/layout/HexagonCluster"/>
    <dgm:cxn modelId="{C98BCC35-FCCC-4D1C-9F7C-8948AFCD897C}" type="presOf" srcId="{CDEBA534-27F4-4DBD-B5AA-0469AD93D60C}" destId="{787DFA5A-5137-4F8F-843A-A2BCC39B4CF7}" srcOrd="0" destOrd="0" presId="urn:microsoft.com/office/officeart/2008/layout/HexagonCluster"/>
    <dgm:cxn modelId="{5AE1EB09-EBAC-4F75-AE6F-A2DA35239F29}" srcId="{BD6AE1BC-5047-4255-91A3-4F06295E8E3A}" destId="{58647ED2-F3E8-40D6-B691-A54D9F697CBC}" srcOrd="10" destOrd="0" parTransId="{D1B4F110-F449-4A75-B111-CA7836929248}" sibTransId="{BE6CBA56-64AF-4482-BC24-54E1722D4D2D}"/>
    <dgm:cxn modelId="{6CCFF077-BA5D-4A09-AEF7-E13A7A41A140}" type="presOf" srcId="{F389786B-410F-40C2-A50B-0CA210CAB601}" destId="{78BF6F3D-DE5C-446A-91E7-61012F295950}" srcOrd="0" destOrd="0" presId="urn:microsoft.com/office/officeart/2008/layout/HexagonCluster"/>
    <dgm:cxn modelId="{5AFE097D-1C97-4F05-B15F-961672C0CC94}" type="presOf" srcId="{3333D581-98CB-4030-A2AA-B1C9977DA7ED}" destId="{192F3525-8648-42E9-A410-14186BE451E6}" srcOrd="0" destOrd="0" presId="urn:microsoft.com/office/officeart/2008/layout/HexagonCluster"/>
    <dgm:cxn modelId="{F66B7B54-9873-443B-B005-B43588F49576}" type="presOf" srcId="{246D0CFC-7152-4456-A900-AB4CA76A9F85}" destId="{E82291FA-F01A-4A0C-9B0D-FC13135E75A3}" srcOrd="0" destOrd="0" presId="urn:microsoft.com/office/officeart/2008/layout/HexagonCluster"/>
    <dgm:cxn modelId="{A69B75CF-5786-45BF-820C-FECA8AC37F47}" type="presOf" srcId="{FB4572E5-8157-48D4-804F-E730F5A3C118}" destId="{108B87A1-66AE-453C-AF49-7313B9D47DD9}" srcOrd="0" destOrd="0" presId="urn:microsoft.com/office/officeart/2008/layout/HexagonCluster"/>
    <dgm:cxn modelId="{C5C94F12-5330-4153-9C17-5C30842BD3EE}" srcId="{BD6AE1BC-5047-4255-91A3-4F06295E8E3A}" destId="{6642E6CD-3996-4EF9-89AE-792244ED9C11}" srcOrd="1" destOrd="0" parTransId="{433F4B3B-A1D1-4B2A-8435-06F9EECA4123}" sibTransId="{04D4D752-3006-4F03-B205-16E2795A175D}"/>
    <dgm:cxn modelId="{8F05C60E-9A99-4968-984A-33BC351E6919}" srcId="{BD6AE1BC-5047-4255-91A3-4F06295E8E3A}" destId="{A2775AB5-5541-4428-BE34-A45943143382}" srcOrd="11" destOrd="0" parTransId="{C3A00922-E0AE-4CE3-A335-F2812203A38C}" sibTransId="{90CF010A-2C6A-4C60-9693-52C9BB9E861A}"/>
    <dgm:cxn modelId="{16C1DD90-DDCE-4A57-8CFF-E716B86BE3F6}" type="presOf" srcId="{90CF010A-2C6A-4C60-9693-52C9BB9E861A}" destId="{16052061-6439-4D1B-83EB-8C76CEEF2263}" srcOrd="0" destOrd="0" presId="urn:microsoft.com/office/officeart/2008/layout/HexagonCluster"/>
    <dgm:cxn modelId="{B7403850-BB9F-46DF-A988-0839B1C095D3}" type="presOf" srcId="{DACAEC3E-8185-479F-90DF-0D92E75AF088}" destId="{A43A6BA0-17CB-4D5A-B3E8-8D346574B43C}" srcOrd="0" destOrd="0" presId="urn:microsoft.com/office/officeart/2008/layout/HexagonCluster"/>
    <dgm:cxn modelId="{8D2B8696-54A4-4E9F-960C-4CD953BEAC30}" type="presOf" srcId="{28F0E70F-A02D-4F25-91F7-1B5AD4BF1399}" destId="{4BEAE025-EF48-4248-A463-86F571579CC8}" srcOrd="0" destOrd="0" presId="urn:microsoft.com/office/officeart/2008/layout/HexagonCluster"/>
    <dgm:cxn modelId="{EDB486FD-0FBD-4A0A-A0DA-2346E88B63A0}" type="presOf" srcId="{08C6ABD8-E8A4-48AA-B1AD-33EAE15A9286}" destId="{0BAC535B-3DF3-40B9-A27D-993C3ECD94C1}" srcOrd="0" destOrd="0" presId="urn:microsoft.com/office/officeart/2008/layout/HexagonCluster"/>
    <dgm:cxn modelId="{A33EF7EF-0B28-41CD-9648-8B026EBA6E54}" type="presOf" srcId="{A3F7D6D9-EA25-4896-AA30-6CA1049F9F80}" destId="{4AAC152D-875E-4D0F-8948-673C29891DCE}" srcOrd="0" destOrd="0" presId="urn:microsoft.com/office/officeart/2008/layout/HexagonCluster"/>
    <dgm:cxn modelId="{EABC590B-EFC6-4070-851B-5D953073CBF0}" type="presOf" srcId="{20E48489-83D3-4C47-9927-B6110FE1E4AD}" destId="{2040E1F5-06F7-4870-B06B-CE2D47E80D7A}" srcOrd="0" destOrd="0" presId="urn:microsoft.com/office/officeart/2008/layout/HexagonCluster"/>
    <dgm:cxn modelId="{B96B1BD7-3EC3-4120-801F-D8BFA623854C}" type="presOf" srcId="{BD6AE1BC-5047-4255-91A3-4F06295E8E3A}" destId="{5DB39932-EBF7-4E27-870B-FF2F9AB8BB5D}" srcOrd="0" destOrd="0" presId="urn:microsoft.com/office/officeart/2008/layout/HexagonCluster"/>
    <dgm:cxn modelId="{BE9651DA-78C2-4137-9053-4F5B6160B157}" type="presOf" srcId="{BE6CBA56-64AF-4482-BC24-54E1722D4D2D}" destId="{214C03BC-B1AB-4F4D-AD89-A58B1F7478FF}" srcOrd="0" destOrd="0" presId="urn:microsoft.com/office/officeart/2008/layout/HexagonCluster"/>
    <dgm:cxn modelId="{FC0DC426-573E-4255-8C0F-9EF5C7D7621A}" type="presParOf" srcId="{5DB39932-EBF7-4E27-870B-FF2F9AB8BB5D}" destId="{739B4783-4C35-4B41-8FC6-2B96EEE2F25F}" srcOrd="0" destOrd="0" presId="urn:microsoft.com/office/officeart/2008/layout/HexagonCluster"/>
    <dgm:cxn modelId="{605BB681-3687-4F99-92F6-CC8B6D3EF170}" type="presParOf" srcId="{739B4783-4C35-4B41-8FC6-2B96EEE2F25F}" destId="{4BEAE025-EF48-4248-A463-86F571579CC8}" srcOrd="0" destOrd="0" presId="urn:microsoft.com/office/officeart/2008/layout/HexagonCluster"/>
    <dgm:cxn modelId="{FFB0CD2E-D015-4E8C-8EA3-9FDAE27F326F}" type="presParOf" srcId="{5DB39932-EBF7-4E27-870B-FF2F9AB8BB5D}" destId="{F7DD4260-0805-43C8-8BF9-A38BC3F12463}" srcOrd="1" destOrd="0" presId="urn:microsoft.com/office/officeart/2008/layout/HexagonCluster"/>
    <dgm:cxn modelId="{5C26DDF6-714A-4B81-868F-57CE8DDD69BD}" type="presParOf" srcId="{F7DD4260-0805-43C8-8BF9-A38BC3F12463}" destId="{3461E2ED-4A32-43C1-B8F4-CCCEFB5E673F}" srcOrd="0" destOrd="0" presId="urn:microsoft.com/office/officeart/2008/layout/HexagonCluster"/>
    <dgm:cxn modelId="{55A62AE6-9A65-4F41-8755-0BCEC112A00F}" type="presParOf" srcId="{5DB39932-EBF7-4E27-870B-FF2F9AB8BB5D}" destId="{BC8509CB-E49E-42C6-A4DB-F83C350921AC}" srcOrd="2" destOrd="0" presId="urn:microsoft.com/office/officeart/2008/layout/HexagonCluster"/>
    <dgm:cxn modelId="{A1188C3F-21BE-472B-9131-934801C35663}" type="presParOf" srcId="{BC8509CB-E49E-42C6-A4DB-F83C350921AC}" destId="{A43A6BA0-17CB-4D5A-B3E8-8D346574B43C}" srcOrd="0" destOrd="0" presId="urn:microsoft.com/office/officeart/2008/layout/HexagonCluster"/>
    <dgm:cxn modelId="{E0BA8FCF-4796-4B93-8D4E-0B6A41BD0777}" type="presParOf" srcId="{5DB39932-EBF7-4E27-870B-FF2F9AB8BB5D}" destId="{67A9C3BC-A27C-4700-A8D3-E8CF7F0655A7}" srcOrd="3" destOrd="0" presId="urn:microsoft.com/office/officeart/2008/layout/HexagonCluster"/>
    <dgm:cxn modelId="{AB141C5A-F12F-4324-AE5F-DD09228A275E}" type="presParOf" srcId="{67A9C3BC-A27C-4700-A8D3-E8CF7F0655A7}" destId="{6B4ACC5D-ED20-4481-B610-E29942A74562}" srcOrd="0" destOrd="0" presId="urn:microsoft.com/office/officeart/2008/layout/HexagonCluster"/>
    <dgm:cxn modelId="{82A8CD1A-6838-44DA-BCDC-F9B4C79EEDC4}" type="presParOf" srcId="{5DB39932-EBF7-4E27-870B-FF2F9AB8BB5D}" destId="{431D3BED-3058-4BFE-8295-F5B2EBDF8790}" srcOrd="4" destOrd="0" presId="urn:microsoft.com/office/officeart/2008/layout/HexagonCluster"/>
    <dgm:cxn modelId="{4F69B5E1-A4DD-4BB3-B50C-359BDC5A8F75}" type="presParOf" srcId="{431D3BED-3058-4BFE-8295-F5B2EBDF8790}" destId="{2A5AA1FE-3285-4E82-AA57-20A013046A5A}" srcOrd="0" destOrd="0" presId="urn:microsoft.com/office/officeart/2008/layout/HexagonCluster"/>
    <dgm:cxn modelId="{EADF1C85-BA90-41EA-9098-6F5AC021840C}" type="presParOf" srcId="{5DB39932-EBF7-4E27-870B-FF2F9AB8BB5D}" destId="{5AE9900B-7FEC-4F5E-B1AC-BEC450B9F231}" srcOrd="5" destOrd="0" presId="urn:microsoft.com/office/officeart/2008/layout/HexagonCluster"/>
    <dgm:cxn modelId="{E750C3BE-B14E-4111-BE30-F6895D896E16}" type="presParOf" srcId="{5AE9900B-7FEC-4F5E-B1AC-BEC450B9F231}" destId="{254957AA-50CB-4989-B748-20919C0D63FD}" srcOrd="0" destOrd="0" presId="urn:microsoft.com/office/officeart/2008/layout/HexagonCluster"/>
    <dgm:cxn modelId="{9B839053-F1F3-4623-8CFE-7188079BD728}" type="presParOf" srcId="{5DB39932-EBF7-4E27-870B-FF2F9AB8BB5D}" destId="{B03A7CED-F0A1-4C78-BDF9-4362C7E5813E}" srcOrd="6" destOrd="0" presId="urn:microsoft.com/office/officeart/2008/layout/HexagonCluster"/>
    <dgm:cxn modelId="{2BD7390B-34FF-400E-8CAC-941BFB0226B6}" type="presParOf" srcId="{B03A7CED-F0A1-4C78-BDF9-4362C7E5813E}" destId="{A8AF134E-FF98-4819-875D-A72F296764FE}" srcOrd="0" destOrd="0" presId="urn:microsoft.com/office/officeart/2008/layout/HexagonCluster"/>
    <dgm:cxn modelId="{D59BFDA8-06A5-40E0-8351-96DBC41B262E}" type="presParOf" srcId="{5DB39932-EBF7-4E27-870B-FF2F9AB8BB5D}" destId="{7FF6D74B-AD4D-4BEC-823D-1BAEC1758A89}" srcOrd="7" destOrd="0" presId="urn:microsoft.com/office/officeart/2008/layout/HexagonCluster"/>
    <dgm:cxn modelId="{08BEDD2B-92A1-4763-8518-CAEB1BB5479A}" type="presParOf" srcId="{7FF6D74B-AD4D-4BEC-823D-1BAEC1758A89}" destId="{102E321F-7640-45EE-AEAC-8AB61D5C7F77}" srcOrd="0" destOrd="0" presId="urn:microsoft.com/office/officeart/2008/layout/HexagonCluster"/>
    <dgm:cxn modelId="{1C6C3AC1-1FBA-47B9-B4A5-234FAE83768F}" type="presParOf" srcId="{5DB39932-EBF7-4E27-870B-FF2F9AB8BB5D}" destId="{AA40CA52-E535-4A60-BDB2-26B11188B48A}" srcOrd="8" destOrd="0" presId="urn:microsoft.com/office/officeart/2008/layout/HexagonCluster"/>
    <dgm:cxn modelId="{A935D79A-88B8-4F98-853F-5478F4DDE42E}" type="presParOf" srcId="{AA40CA52-E535-4A60-BDB2-26B11188B48A}" destId="{9EBB1E52-8F33-4AEF-BF18-1CFC3CFF1FC3}" srcOrd="0" destOrd="0" presId="urn:microsoft.com/office/officeart/2008/layout/HexagonCluster"/>
    <dgm:cxn modelId="{3BF7A8B6-AE64-4AD2-9D2A-A5AF188D738A}" type="presParOf" srcId="{5DB39932-EBF7-4E27-870B-FF2F9AB8BB5D}" destId="{D8E01FEE-DE2B-4AF0-A071-10D22F5E8260}" srcOrd="9" destOrd="0" presId="urn:microsoft.com/office/officeart/2008/layout/HexagonCluster"/>
    <dgm:cxn modelId="{5BD86E35-F157-4A53-8087-AAE43AD604DA}" type="presParOf" srcId="{D8E01FEE-DE2B-4AF0-A071-10D22F5E8260}" destId="{CB8A8CB1-1DDE-4239-8212-F9C7160DF2DA}" srcOrd="0" destOrd="0" presId="urn:microsoft.com/office/officeart/2008/layout/HexagonCluster"/>
    <dgm:cxn modelId="{0E551DB7-752C-469F-A099-28665960AC22}" type="presParOf" srcId="{5DB39932-EBF7-4E27-870B-FF2F9AB8BB5D}" destId="{53A7E935-8EE4-46A3-8382-7FBF21CBF91C}" srcOrd="10" destOrd="0" presId="urn:microsoft.com/office/officeart/2008/layout/HexagonCluster"/>
    <dgm:cxn modelId="{883E21B4-86D0-4AD3-9843-A7248C98071A}" type="presParOf" srcId="{53A7E935-8EE4-46A3-8382-7FBF21CBF91C}" destId="{C3C93BDB-68CA-45E1-887E-C566BF34E4BB}" srcOrd="0" destOrd="0" presId="urn:microsoft.com/office/officeart/2008/layout/HexagonCluster"/>
    <dgm:cxn modelId="{50E1E797-43C8-4E9E-8257-341C87D4CD4B}" type="presParOf" srcId="{5DB39932-EBF7-4E27-870B-FF2F9AB8BB5D}" destId="{AEB811F2-F156-45EF-B7C1-5D9D0A630BA7}" srcOrd="11" destOrd="0" presId="urn:microsoft.com/office/officeart/2008/layout/HexagonCluster"/>
    <dgm:cxn modelId="{D0E2BC45-4B35-4501-921B-13E8D5C1A25A}" type="presParOf" srcId="{AEB811F2-F156-45EF-B7C1-5D9D0A630BA7}" destId="{D5EA7DF3-69C4-4CF1-9524-172D94EB561B}" srcOrd="0" destOrd="0" presId="urn:microsoft.com/office/officeart/2008/layout/HexagonCluster"/>
    <dgm:cxn modelId="{AB2BD133-DF56-47C1-A4DC-7DAA35D4B9AC}" type="presParOf" srcId="{5DB39932-EBF7-4E27-870B-FF2F9AB8BB5D}" destId="{AF41C1EC-C884-40A3-B8A5-B171851E45E3}" srcOrd="12" destOrd="0" presId="urn:microsoft.com/office/officeart/2008/layout/HexagonCluster"/>
    <dgm:cxn modelId="{1AE0D2DD-DD31-416C-A3B1-354DD3676CE7}" type="presParOf" srcId="{AF41C1EC-C884-40A3-B8A5-B171851E45E3}" destId="{02D47152-5276-4509-B02F-2A5C9C164BA6}" srcOrd="0" destOrd="0" presId="urn:microsoft.com/office/officeart/2008/layout/HexagonCluster"/>
    <dgm:cxn modelId="{B15B23DF-E3FF-4F89-B37C-CF1CF1502031}" type="presParOf" srcId="{5DB39932-EBF7-4E27-870B-FF2F9AB8BB5D}" destId="{0E9783E7-14AC-4CF6-B9EE-29E5F6171299}" srcOrd="13" destOrd="0" presId="urn:microsoft.com/office/officeart/2008/layout/HexagonCluster"/>
    <dgm:cxn modelId="{61CA2013-1714-4F65-95ED-9F659E4085F0}" type="presParOf" srcId="{0E9783E7-14AC-4CF6-B9EE-29E5F6171299}" destId="{7F7E6CFF-62FF-4998-B82E-5A41620CF7EF}" srcOrd="0" destOrd="0" presId="urn:microsoft.com/office/officeart/2008/layout/HexagonCluster"/>
    <dgm:cxn modelId="{2050691F-C8AA-4947-9DA6-0FC0274D9D14}" type="presParOf" srcId="{5DB39932-EBF7-4E27-870B-FF2F9AB8BB5D}" destId="{BD85A660-E738-4760-8E1C-2EE2677B6CCA}" srcOrd="14" destOrd="0" presId="urn:microsoft.com/office/officeart/2008/layout/HexagonCluster"/>
    <dgm:cxn modelId="{9E38E755-14BF-456E-A6DD-0A94F84CE205}" type="presParOf" srcId="{BD85A660-E738-4760-8E1C-2EE2677B6CCA}" destId="{F6A0E459-C3DA-400F-8584-1858A0D01F35}" srcOrd="0" destOrd="0" presId="urn:microsoft.com/office/officeart/2008/layout/HexagonCluster"/>
    <dgm:cxn modelId="{AE45F38F-F87F-4EAE-A6FC-2EC3EFD16168}" type="presParOf" srcId="{5DB39932-EBF7-4E27-870B-FF2F9AB8BB5D}" destId="{BF4C9312-CBD3-49F1-B686-68CA7525199F}" srcOrd="15" destOrd="0" presId="urn:microsoft.com/office/officeart/2008/layout/HexagonCluster"/>
    <dgm:cxn modelId="{18A62625-5F59-47C7-BB7C-64768C9536C9}" type="presParOf" srcId="{BF4C9312-CBD3-49F1-B686-68CA7525199F}" destId="{C09CBCAE-45F4-4567-8C9F-1DE79CFA286F}" srcOrd="0" destOrd="0" presId="urn:microsoft.com/office/officeart/2008/layout/HexagonCluster"/>
    <dgm:cxn modelId="{E1E26DE5-1C52-41BE-8EAB-71BE48AF12A9}" type="presParOf" srcId="{5DB39932-EBF7-4E27-870B-FF2F9AB8BB5D}" destId="{B2735174-6787-46FA-B373-E61C1DFD2908}" srcOrd="16" destOrd="0" presId="urn:microsoft.com/office/officeart/2008/layout/HexagonCluster"/>
    <dgm:cxn modelId="{ECB8D095-16D9-49B0-B62C-157D547D34DD}" type="presParOf" srcId="{B2735174-6787-46FA-B373-E61C1DFD2908}" destId="{108B87A1-66AE-453C-AF49-7313B9D47DD9}" srcOrd="0" destOrd="0" presId="urn:microsoft.com/office/officeart/2008/layout/HexagonCluster"/>
    <dgm:cxn modelId="{6B99335F-85DC-47F5-B16D-3ABCFE88007B}" type="presParOf" srcId="{5DB39932-EBF7-4E27-870B-FF2F9AB8BB5D}" destId="{A4C8D6BC-E259-4DA7-8CDC-5D13FEC8F612}" srcOrd="17" destOrd="0" presId="urn:microsoft.com/office/officeart/2008/layout/HexagonCluster"/>
    <dgm:cxn modelId="{50D09942-6E95-4907-B0EF-7687655C9DD3}" type="presParOf" srcId="{A4C8D6BC-E259-4DA7-8CDC-5D13FEC8F612}" destId="{A15DEBA0-12BC-4B30-86C3-0E005192EE50}" srcOrd="0" destOrd="0" presId="urn:microsoft.com/office/officeart/2008/layout/HexagonCluster"/>
    <dgm:cxn modelId="{418C5123-AF5F-4216-A723-4C78944E4A12}" type="presParOf" srcId="{5DB39932-EBF7-4E27-870B-FF2F9AB8BB5D}" destId="{A0313A29-F0E2-4DA8-B3F3-CE57DAB020D1}" srcOrd="18" destOrd="0" presId="urn:microsoft.com/office/officeart/2008/layout/HexagonCluster"/>
    <dgm:cxn modelId="{8B96E0AE-5F19-46F1-9F04-2B20D9E2C285}" type="presParOf" srcId="{A0313A29-F0E2-4DA8-B3F3-CE57DAB020D1}" destId="{78BF6F3D-DE5C-446A-91E7-61012F295950}" srcOrd="0" destOrd="0" presId="urn:microsoft.com/office/officeart/2008/layout/HexagonCluster"/>
    <dgm:cxn modelId="{D1396196-2226-427E-9B31-E2998288E8C0}" type="presParOf" srcId="{5DB39932-EBF7-4E27-870B-FF2F9AB8BB5D}" destId="{9F98946D-C1BD-4D2F-AAC6-4387E93D70D2}" srcOrd="19" destOrd="0" presId="urn:microsoft.com/office/officeart/2008/layout/HexagonCluster"/>
    <dgm:cxn modelId="{90678511-02FC-4065-8385-85F5573CE64A}" type="presParOf" srcId="{9F98946D-C1BD-4D2F-AAC6-4387E93D70D2}" destId="{70F17433-1B1A-4969-AFD6-441AAD588D4D}" srcOrd="0" destOrd="0" presId="urn:microsoft.com/office/officeart/2008/layout/HexagonCluster"/>
    <dgm:cxn modelId="{B54155D0-A8E3-43FD-98CD-CD49F203A3D0}" type="presParOf" srcId="{5DB39932-EBF7-4E27-870B-FF2F9AB8BB5D}" destId="{D7B33419-0732-456B-B2EC-344EB6B58111}" srcOrd="20" destOrd="0" presId="urn:microsoft.com/office/officeart/2008/layout/HexagonCluster"/>
    <dgm:cxn modelId="{45AE35DB-ECF6-4FAA-81DD-6341F10C1FC3}" type="presParOf" srcId="{D7B33419-0732-456B-B2EC-344EB6B58111}" destId="{787DFA5A-5137-4F8F-843A-A2BCC39B4CF7}" srcOrd="0" destOrd="0" presId="urn:microsoft.com/office/officeart/2008/layout/HexagonCluster"/>
    <dgm:cxn modelId="{EE37F05C-F6E3-4A02-A040-2A08E3BBDF66}" type="presParOf" srcId="{5DB39932-EBF7-4E27-870B-FF2F9AB8BB5D}" destId="{6DD5C3E6-1128-4713-B047-C60648CE05D3}" srcOrd="21" destOrd="0" presId="urn:microsoft.com/office/officeart/2008/layout/HexagonCluster"/>
    <dgm:cxn modelId="{D81F4798-3104-4D59-93D5-3F0DC0E4B84D}" type="presParOf" srcId="{6DD5C3E6-1128-4713-B047-C60648CE05D3}" destId="{E72511C0-E67B-48CD-91F2-1CD832F43D2D}" srcOrd="0" destOrd="0" presId="urn:microsoft.com/office/officeart/2008/layout/HexagonCluster"/>
    <dgm:cxn modelId="{A6127C51-A685-415F-B062-648F0593441D}" type="presParOf" srcId="{5DB39932-EBF7-4E27-870B-FF2F9AB8BB5D}" destId="{A1A1E981-06C1-4FC1-9352-123D958F07E1}" srcOrd="22" destOrd="0" presId="urn:microsoft.com/office/officeart/2008/layout/HexagonCluster"/>
    <dgm:cxn modelId="{3F82E6B2-54C6-4575-AFB6-6E3B7503D8E2}" type="presParOf" srcId="{A1A1E981-06C1-4FC1-9352-123D958F07E1}" destId="{D36D5050-F92F-4ED8-9F53-D232E73B6DD5}" srcOrd="0" destOrd="0" presId="urn:microsoft.com/office/officeart/2008/layout/HexagonCluster"/>
    <dgm:cxn modelId="{4CB67243-56C6-4219-A2E7-82AB36DE00CD}" type="presParOf" srcId="{5DB39932-EBF7-4E27-870B-FF2F9AB8BB5D}" destId="{42B23152-7F9F-4ED6-8EED-4AAE48118BB0}" srcOrd="23" destOrd="0" presId="urn:microsoft.com/office/officeart/2008/layout/HexagonCluster"/>
    <dgm:cxn modelId="{3C404616-3479-4E5A-9F25-4C12C85A8A1B}" type="presParOf" srcId="{42B23152-7F9F-4ED6-8EED-4AAE48118BB0}" destId="{7492C91D-1013-480B-97CF-932C0053D4DC}" srcOrd="0" destOrd="0" presId="urn:microsoft.com/office/officeart/2008/layout/HexagonCluster"/>
    <dgm:cxn modelId="{79F921FE-F41E-414B-BF0A-6B9BEA313A59}" type="presParOf" srcId="{5DB39932-EBF7-4E27-870B-FF2F9AB8BB5D}" destId="{07286268-E800-4660-9A29-7409DFC3A7EF}" srcOrd="24" destOrd="0" presId="urn:microsoft.com/office/officeart/2008/layout/HexagonCluster"/>
    <dgm:cxn modelId="{F99B7CF9-FDB0-4DB5-8A6C-851977EA104D}" type="presParOf" srcId="{07286268-E800-4660-9A29-7409DFC3A7EF}" destId="{2040E1F5-06F7-4870-B06B-CE2D47E80D7A}" srcOrd="0" destOrd="0" presId="urn:microsoft.com/office/officeart/2008/layout/HexagonCluster"/>
    <dgm:cxn modelId="{92D827B6-A09E-46C0-AC55-8298131D4633}" type="presParOf" srcId="{5DB39932-EBF7-4E27-870B-FF2F9AB8BB5D}" destId="{F014BE1F-C025-4340-B8CE-7AAAE8041A56}" srcOrd="25" destOrd="0" presId="urn:microsoft.com/office/officeart/2008/layout/HexagonCluster"/>
    <dgm:cxn modelId="{8299621D-BF6B-4E80-9D58-76D02B4CCE53}" type="presParOf" srcId="{F014BE1F-C025-4340-B8CE-7AAAE8041A56}" destId="{E8446BDD-8CCC-4A00-B7AA-F3C2A8093C6F}" srcOrd="0" destOrd="0" presId="urn:microsoft.com/office/officeart/2008/layout/HexagonCluster"/>
    <dgm:cxn modelId="{931A7640-A1BF-434C-A32D-AB0CEFE0FE95}" type="presParOf" srcId="{5DB39932-EBF7-4E27-870B-FF2F9AB8BB5D}" destId="{67AD8E48-3218-4381-9987-5F252261E365}" srcOrd="26" destOrd="0" presId="urn:microsoft.com/office/officeart/2008/layout/HexagonCluster"/>
    <dgm:cxn modelId="{2227FE53-10C4-40AB-B988-6916C6343D08}" type="presParOf" srcId="{67AD8E48-3218-4381-9987-5F252261E365}" destId="{55700C59-78C8-4A28-B887-7503A009DB69}" srcOrd="0" destOrd="0" presId="urn:microsoft.com/office/officeart/2008/layout/HexagonCluster"/>
    <dgm:cxn modelId="{0DC13960-EFC4-4D15-ABFD-42EE9A8105CE}" type="presParOf" srcId="{5DB39932-EBF7-4E27-870B-FF2F9AB8BB5D}" destId="{2CAFEA56-42AC-45FB-98CC-75BE6CD4C9D7}" srcOrd="27" destOrd="0" presId="urn:microsoft.com/office/officeart/2008/layout/HexagonCluster"/>
    <dgm:cxn modelId="{14C76752-0C68-49A3-B0F2-3E09E91539FA}" type="presParOf" srcId="{2CAFEA56-42AC-45FB-98CC-75BE6CD4C9D7}" destId="{1FD1AB41-3817-4D12-A1DC-12DBA3A6D933}" srcOrd="0" destOrd="0" presId="urn:microsoft.com/office/officeart/2008/layout/HexagonCluster"/>
    <dgm:cxn modelId="{7005F7BB-704A-4801-95A9-7FAFB15A4B01}" type="presParOf" srcId="{5DB39932-EBF7-4E27-870B-FF2F9AB8BB5D}" destId="{2AFF5779-5796-47A8-99AF-D90F8ED24D55}" srcOrd="28" destOrd="0" presId="urn:microsoft.com/office/officeart/2008/layout/HexagonCluster"/>
    <dgm:cxn modelId="{41C87D88-0229-4927-8A48-BA4BB03E25A5}" type="presParOf" srcId="{2AFF5779-5796-47A8-99AF-D90F8ED24D55}" destId="{30C06152-707D-4CA2-95C7-C598DD074263}" srcOrd="0" destOrd="0" presId="urn:microsoft.com/office/officeart/2008/layout/HexagonCluster"/>
    <dgm:cxn modelId="{B303B064-3627-4427-A1B5-E23E37D490D0}" type="presParOf" srcId="{5DB39932-EBF7-4E27-870B-FF2F9AB8BB5D}" destId="{2BE32F08-7781-4472-B1ED-EE1587C8BE2F}" srcOrd="29" destOrd="0" presId="urn:microsoft.com/office/officeart/2008/layout/HexagonCluster"/>
    <dgm:cxn modelId="{0EC33587-07C6-49CE-82AE-3D10DD8BEEDB}" type="presParOf" srcId="{2BE32F08-7781-4472-B1ED-EE1587C8BE2F}" destId="{E5B70FE5-7DEB-488B-BEE8-6FCDBB2333FB}" srcOrd="0" destOrd="0" presId="urn:microsoft.com/office/officeart/2008/layout/HexagonCluster"/>
    <dgm:cxn modelId="{02200096-CC8B-42BF-AFB9-DBD4A27F3167}" type="presParOf" srcId="{5DB39932-EBF7-4E27-870B-FF2F9AB8BB5D}" destId="{89B76988-9AD9-4CEA-B978-03C78C25EAF8}" srcOrd="30" destOrd="0" presId="urn:microsoft.com/office/officeart/2008/layout/HexagonCluster"/>
    <dgm:cxn modelId="{CE059EF3-446C-4C9B-961C-0A03F850C6A2}" type="presParOf" srcId="{89B76988-9AD9-4CEA-B978-03C78C25EAF8}" destId="{0BAC535B-3DF3-40B9-A27D-993C3ECD94C1}" srcOrd="0" destOrd="0" presId="urn:microsoft.com/office/officeart/2008/layout/HexagonCluster"/>
    <dgm:cxn modelId="{605B71B7-F490-4F75-AFC9-4C7BEC0D13FD}" type="presParOf" srcId="{5DB39932-EBF7-4E27-870B-FF2F9AB8BB5D}" destId="{3E8A8221-C01A-4A9A-A07E-10A2257FD1B9}" srcOrd="31" destOrd="0" presId="urn:microsoft.com/office/officeart/2008/layout/HexagonCluster"/>
    <dgm:cxn modelId="{CF434E37-B4DD-44D7-ACDF-DAC0781FD621}" type="presParOf" srcId="{3E8A8221-C01A-4A9A-A07E-10A2257FD1B9}" destId="{3FFF8CEE-C9E5-4155-9C69-2DB6CBEC7663}" srcOrd="0" destOrd="0" presId="urn:microsoft.com/office/officeart/2008/layout/HexagonCluster"/>
    <dgm:cxn modelId="{C8CF117A-2CF2-4C62-BEF9-510B3FE35397}" type="presParOf" srcId="{5DB39932-EBF7-4E27-870B-FF2F9AB8BB5D}" destId="{54E55F61-6165-45CD-BB09-5F93068DE9C6}" srcOrd="32" destOrd="0" presId="urn:microsoft.com/office/officeart/2008/layout/HexagonCluster"/>
    <dgm:cxn modelId="{B026D980-4B77-41F7-B18A-91275BED323C}" type="presParOf" srcId="{54E55F61-6165-45CD-BB09-5F93068DE9C6}" destId="{E82291FA-F01A-4A0C-9B0D-FC13135E75A3}" srcOrd="0" destOrd="0" presId="urn:microsoft.com/office/officeart/2008/layout/HexagonCluster"/>
    <dgm:cxn modelId="{E87E22A6-6034-4691-ABF6-D33E86699928}" type="presParOf" srcId="{5DB39932-EBF7-4E27-870B-FF2F9AB8BB5D}" destId="{E728426E-2E66-41F5-B534-1A955563AB68}" srcOrd="33" destOrd="0" presId="urn:microsoft.com/office/officeart/2008/layout/HexagonCluster"/>
    <dgm:cxn modelId="{60A1672D-AC18-442F-8A73-DC5882C1AEC0}" type="presParOf" srcId="{E728426E-2E66-41F5-B534-1A955563AB68}" destId="{81F0C9EA-00F6-42E4-BF7F-3D3D4DA26258}" srcOrd="0" destOrd="0" presId="urn:microsoft.com/office/officeart/2008/layout/HexagonCluster"/>
    <dgm:cxn modelId="{5C674D38-8EF9-4B1D-8B0E-0138C5A5133D}" type="presParOf" srcId="{5DB39932-EBF7-4E27-870B-FF2F9AB8BB5D}" destId="{FD3FD86E-5D2A-49DA-AB2F-340C5F380BDC}" srcOrd="34" destOrd="0" presId="urn:microsoft.com/office/officeart/2008/layout/HexagonCluster"/>
    <dgm:cxn modelId="{D47BF0C8-73F0-4823-B2CA-5499BF59F8BD}" type="presParOf" srcId="{FD3FD86E-5D2A-49DA-AB2F-340C5F380BDC}" destId="{192F3525-8648-42E9-A410-14186BE451E6}" srcOrd="0" destOrd="0" presId="urn:microsoft.com/office/officeart/2008/layout/HexagonCluster"/>
    <dgm:cxn modelId="{F016840F-4059-46AF-85C2-062BB5C44C0E}" type="presParOf" srcId="{5DB39932-EBF7-4E27-870B-FF2F9AB8BB5D}" destId="{EEC7C11D-44CC-42A3-BFAE-1DB0F87E90FC}" srcOrd="35" destOrd="0" presId="urn:microsoft.com/office/officeart/2008/layout/HexagonCluster"/>
    <dgm:cxn modelId="{5A9B2D07-60FF-4D65-A0A5-D59CF0429605}" type="presParOf" srcId="{EEC7C11D-44CC-42A3-BFAE-1DB0F87E90FC}" destId="{53961A02-1317-43AA-8EAD-1DE338C0637B}" srcOrd="0" destOrd="0" presId="urn:microsoft.com/office/officeart/2008/layout/HexagonCluster"/>
    <dgm:cxn modelId="{F340233C-5AB5-400F-B179-89F76554645F}" type="presParOf" srcId="{5DB39932-EBF7-4E27-870B-FF2F9AB8BB5D}" destId="{9587A7C3-DB84-4FDF-BC5E-E22A81F5A6B8}" srcOrd="36" destOrd="0" presId="urn:microsoft.com/office/officeart/2008/layout/HexagonCluster"/>
    <dgm:cxn modelId="{ACD53965-6C3C-480D-9E22-368AEB8F5B65}" type="presParOf" srcId="{9587A7C3-DB84-4FDF-BC5E-E22A81F5A6B8}" destId="{C112735F-3082-4B72-A9B9-B0DA4B6E5BDB}" srcOrd="0" destOrd="0" presId="urn:microsoft.com/office/officeart/2008/layout/HexagonCluster"/>
    <dgm:cxn modelId="{271D40D4-AF2A-46A9-A0E8-0D8D1BB0D0BC}" type="presParOf" srcId="{5DB39932-EBF7-4E27-870B-FF2F9AB8BB5D}" destId="{F2538645-A621-4DA2-A78D-CAB8E60E0364}" srcOrd="37" destOrd="0" presId="urn:microsoft.com/office/officeart/2008/layout/HexagonCluster"/>
    <dgm:cxn modelId="{064009BC-ADF4-4FAB-88E0-F976468ACEF2}" type="presParOf" srcId="{F2538645-A621-4DA2-A78D-CAB8E60E0364}" destId="{7BCB6444-B558-4B2B-979E-D3D70E8E01D2}" srcOrd="0" destOrd="0" presId="urn:microsoft.com/office/officeart/2008/layout/HexagonCluster"/>
    <dgm:cxn modelId="{41E025B5-C0CC-41E0-9DB7-CD1EF38BCD6B}" type="presParOf" srcId="{5DB39932-EBF7-4E27-870B-FF2F9AB8BB5D}" destId="{01CFC2E7-2D93-47B3-B6BD-B61627E4C8C3}" srcOrd="38" destOrd="0" presId="urn:microsoft.com/office/officeart/2008/layout/HexagonCluster"/>
    <dgm:cxn modelId="{99361508-3E12-4A48-B472-8A16C714AE93}" type="presParOf" srcId="{01CFC2E7-2D93-47B3-B6BD-B61627E4C8C3}" destId="{4AAC152D-875E-4D0F-8948-673C29891DCE}" srcOrd="0" destOrd="0" presId="urn:microsoft.com/office/officeart/2008/layout/HexagonCluster"/>
    <dgm:cxn modelId="{FC3C3612-1727-4B80-B7C5-983A77E10145}" type="presParOf" srcId="{5DB39932-EBF7-4E27-870B-FF2F9AB8BB5D}" destId="{3CF0BCF5-A040-4C6F-B94D-0C9650EED75F}" srcOrd="39" destOrd="0" presId="urn:microsoft.com/office/officeart/2008/layout/HexagonCluster"/>
    <dgm:cxn modelId="{9A25143D-4B23-44EE-A1D3-11BE3C7E05DF}" type="presParOf" srcId="{3CF0BCF5-A040-4C6F-B94D-0C9650EED75F}" destId="{2FEE2B7E-ABB2-43A8-B5FD-55ECC588AC8D}" srcOrd="0" destOrd="0" presId="urn:microsoft.com/office/officeart/2008/layout/HexagonCluster"/>
    <dgm:cxn modelId="{E4732CDE-2453-409A-90A0-C9F1A1012D94}" type="presParOf" srcId="{5DB39932-EBF7-4E27-870B-FF2F9AB8BB5D}" destId="{6D354B0D-B9E1-4649-A96C-BFA552ABFD60}" srcOrd="40" destOrd="0" presId="urn:microsoft.com/office/officeart/2008/layout/HexagonCluster"/>
    <dgm:cxn modelId="{454521EF-3F56-4282-B63D-B9EE43B580C5}" type="presParOf" srcId="{6D354B0D-B9E1-4649-A96C-BFA552ABFD60}" destId="{71C6FF57-7BF2-4DB3-B0B4-7FDC302E4257}" srcOrd="0" destOrd="0" presId="urn:microsoft.com/office/officeart/2008/layout/HexagonCluster"/>
    <dgm:cxn modelId="{B576A9C1-A287-446C-B6C5-FA0F63DF9080}" type="presParOf" srcId="{5DB39932-EBF7-4E27-870B-FF2F9AB8BB5D}" destId="{C38F90D8-E428-4297-9D9D-72059B2D5158}" srcOrd="41" destOrd="0" presId="urn:microsoft.com/office/officeart/2008/layout/HexagonCluster"/>
    <dgm:cxn modelId="{2CBF01D4-9FDA-464C-B56F-E3A57937A22B}" type="presParOf" srcId="{C38F90D8-E428-4297-9D9D-72059B2D5158}" destId="{AA13F64E-2352-4DAA-94DB-AC31C60374FA}" srcOrd="0" destOrd="0" presId="urn:microsoft.com/office/officeart/2008/layout/HexagonCluster"/>
    <dgm:cxn modelId="{4E2F42D1-FC3B-4BAE-9682-0D0482F69A86}" type="presParOf" srcId="{5DB39932-EBF7-4E27-870B-FF2F9AB8BB5D}" destId="{39070429-E9F0-42E1-92E5-E7EB7D246D06}" srcOrd="42" destOrd="0" presId="urn:microsoft.com/office/officeart/2008/layout/HexagonCluster"/>
    <dgm:cxn modelId="{50E395C8-17EE-4EDD-B2BE-4705639235A6}" type="presParOf" srcId="{39070429-E9F0-42E1-92E5-E7EB7D246D06}" destId="{214C03BC-B1AB-4F4D-AD89-A58B1F7478FF}" srcOrd="0" destOrd="0" presId="urn:microsoft.com/office/officeart/2008/layout/HexagonCluster"/>
    <dgm:cxn modelId="{E026F007-01B0-4AA0-9974-9D52CB7F737D}" type="presParOf" srcId="{5DB39932-EBF7-4E27-870B-FF2F9AB8BB5D}" destId="{0B539FAE-3D22-43B0-8E7F-0281989EE70B}" srcOrd="43" destOrd="0" presId="urn:microsoft.com/office/officeart/2008/layout/HexagonCluster"/>
    <dgm:cxn modelId="{63CF70A7-828C-4ED4-9B4A-31879740B0D1}" type="presParOf" srcId="{0B539FAE-3D22-43B0-8E7F-0281989EE70B}" destId="{FE664615-2CD4-491E-9C5F-E9BC92D1E49F}" srcOrd="0" destOrd="0" presId="urn:microsoft.com/office/officeart/2008/layout/HexagonCluster"/>
    <dgm:cxn modelId="{7F87DE93-DF24-4448-8C03-9D94142B68FC}" type="presParOf" srcId="{5DB39932-EBF7-4E27-870B-FF2F9AB8BB5D}" destId="{13B94B34-117E-4CBA-8DE6-7F1CAE75C3FC}" srcOrd="44" destOrd="0" presId="urn:microsoft.com/office/officeart/2008/layout/HexagonCluster"/>
    <dgm:cxn modelId="{4B83AF4C-F5C0-476C-AD22-716713B7A054}" type="presParOf" srcId="{13B94B34-117E-4CBA-8DE6-7F1CAE75C3FC}" destId="{BBD05587-BD01-4ACE-B937-EE48F3271C80}" srcOrd="0" destOrd="0" presId="urn:microsoft.com/office/officeart/2008/layout/HexagonCluster"/>
    <dgm:cxn modelId="{1567A556-1D16-4448-8A60-3C9D8B072BF1}" type="presParOf" srcId="{5DB39932-EBF7-4E27-870B-FF2F9AB8BB5D}" destId="{4C8A7599-90DF-4FB3-8840-898BD4AB9DEB}" srcOrd="45" destOrd="0" presId="urn:microsoft.com/office/officeart/2008/layout/HexagonCluster"/>
    <dgm:cxn modelId="{D92A24CC-6299-44CA-B6B4-A7A485BA7515}" type="presParOf" srcId="{4C8A7599-90DF-4FB3-8840-898BD4AB9DEB}" destId="{E7469C1B-B0F1-4D42-9D0F-5CA892078D83}" srcOrd="0" destOrd="0" presId="urn:microsoft.com/office/officeart/2008/layout/HexagonCluster"/>
    <dgm:cxn modelId="{21955663-5179-445E-B5E9-7C597398FC34}" type="presParOf" srcId="{5DB39932-EBF7-4E27-870B-FF2F9AB8BB5D}" destId="{F57B5378-51FA-4610-B0ED-37F7F6C7237E}" srcOrd="46" destOrd="0" presId="urn:microsoft.com/office/officeart/2008/layout/HexagonCluster"/>
    <dgm:cxn modelId="{8A15DD94-135A-4E34-B327-A94D043AA703}" type="presParOf" srcId="{F57B5378-51FA-4610-B0ED-37F7F6C7237E}" destId="{16052061-6439-4D1B-83EB-8C76CEEF2263}" srcOrd="0" destOrd="0" presId="urn:microsoft.com/office/officeart/2008/layout/HexagonCluster"/>
    <dgm:cxn modelId="{40B5B85F-E4CB-48B6-B5AF-4C642C4638EE}" type="presParOf" srcId="{5DB39932-EBF7-4E27-870B-FF2F9AB8BB5D}" destId="{44E4D993-0347-44FA-847E-3235789B9DCC}" srcOrd="47" destOrd="0" presId="urn:microsoft.com/office/officeart/2008/layout/HexagonCluster"/>
    <dgm:cxn modelId="{E70078D4-7A9F-467F-B5EC-C3FD38B1BE6C}" type="presParOf" srcId="{44E4D993-0347-44FA-847E-3235789B9DCC}" destId="{548D4128-A996-4468-B644-82AB7E336FF7}" srcOrd="0" destOrd="0" presId="urn:microsoft.com/office/officeart/2008/layout/HexagonCluster"/>
  </dgm:cxnLst>
  <dgm:bg>
    <a:solidFill>
      <a:schemeClr val="bg1"/>
    </a:solidFill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6AE1BC-5047-4255-91A3-4F06295E8E3A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775AB5-5541-4428-BE34-A45943143382}">
      <dgm:prSet phldrT="[Текст]" custT="1"/>
      <dgm:spPr/>
      <dgm:t>
        <a:bodyPr/>
        <a:lstStyle/>
        <a:p>
          <a:r>
            <a:rPr lang="en-US" sz="1200" dirty="0" smtClean="0"/>
            <a:t>K-38</a:t>
          </a:r>
          <a:endParaRPr lang="ru-RU" sz="1200" dirty="0"/>
        </a:p>
      </dgm:t>
    </dgm:pt>
    <dgm:pt modelId="{C3A00922-E0AE-4CE3-A335-F2812203A38C}" type="parTrans" cxnId="{8F05C60E-9A99-4968-984A-33BC351E6919}">
      <dgm:prSet/>
      <dgm:spPr/>
      <dgm:t>
        <a:bodyPr/>
        <a:lstStyle/>
        <a:p>
          <a:endParaRPr lang="ru-RU" sz="1200"/>
        </a:p>
      </dgm:t>
    </dgm:pt>
    <dgm:pt modelId="{90CF010A-2C6A-4C60-9693-52C9BB9E861A}" type="sibTrans" cxnId="{8F05C60E-9A99-4968-984A-33BC351E691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 sz="1200"/>
        </a:p>
      </dgm:t>
    </dgm:pt>
    <dgm:pt modelId="{58647ED2-F3E8-40D6-B691-A54D9F697CBC}">
      <dgm:prSet phldrT="[Текст]" custT="1"/>
      <dgm:spPr/>
      <dgm:t>
        <a:bodyPr/>
        <a:lstStyle/>
        <a:p>
          <a:r>
            <a:rPr lang="en-US" sz="1200" dirty="0" smtClean="0"/>
            <a:t>M-48</a:t>
          </a:r>
          <a:endParaRPr lang="ru-RU" sz="1200" dirty="0"/>
        </a:p>
      </dgm:t>
    </dgm:pt>
    <dgm:pt modelId="{D1B4F110-F449-4A75-B111-CA7836929248}" type="parTrans" cxnId="{5AE1EB09-EBAC-4F75-AE6F-A2DA35239F29}">
      <dgm:prSet/>
      <dgm:spPr/>
      <dgm:t>
        <a:bodyPr/>
        <a:lstStyle/>
        <a:p>
          <a:endParaRPr lang="ru-RU" sz="1200"/>
        </a:p>
      </dgm:t>
    </dgm:pt>
    <dgm:pt modelId="{BE6CBA56-64AF-4482-BC24-54E1722D4D2D}" type="sibTrans" cxnId="{5AE1EB09-EBAC-4F75-AE6F-A2DA35239F29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ru-RU" sz="1200"/>
        </a:p>
      </dgm:t>
    </dgm:pt>
    <dgm:pt modelId="{6642E6CD-3996-4EF9-89AE-792244ED9C11}">
      <dgm:prSet phldrT="[Текст]" custT="1"/>
      <dgm:spPr/>
      <dgm:t>
        <a:bodyPr/>
        <a:lstStyle/>
        <a:p>
          <a:r>
            <a:rPr lang="en-US" sz="1200" dirty="0" smtClean="0"/>
            <a:t>R-42</a:t>
          </a:r>
          <a:endParaRPr lang="ru-RU" sz="1200" dirty="0"/>
        </a:p>
      </dgm:t>
    </dgm:pt>
    <dgm:pt modelId="{433F4B3B-A1D1-4B2A-8435-06F9EECA4123}" type="parTrans" cxnId="{C5C94F12-5330-4153-9C17-5C30842BD3EE}">
      <dgm:prSet/>
      <dgm:spPr/>
      <dgm:t>
        <a:bodyPr/>
        <a:lstStyle/>
        <a:p>
          <a:endParaRPr lang="ru-RU" sz="1200"/>
        </a:p>
      </dgm:t>
    </dgm:pt>
    <dgm:pt modelId="{04D4D752-3006-4F03-B205-16E2795A175D}" type="sibTrans" cxnId="{C5C94F12-5330-4153-9C17-5C30842BD3EE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 sz="1200"/>
        </a:p>
      </dgm:t>
    </dgm:pt>
    <dgm:pt modelId="{0409BE5B-8DE9-423D-BF31-91332629F3C5}">
      <dgm:prSet phldrT="[Текст]" custT="1"/>
      <dgm:spPr/>
      <dgm:t>
        <a:bodyPr/>
        <a:lstStyle/>
        <a:p>
          <a:r>
            <a:rPr lang="en-US" sz="1200" dirty="0" smtClean="0"/>
            <a:t>N-41</a:t>
          </a:r>
          <a:endParaRPr lang="ru-RU" sz="1200" dirty="0"/>
        </a:p>
      </dgm:t>
    </dgm:pt>
    <dgm:pt modelId="{DABFC7EC-4D57-4B5B-A6CA-8FE75E1760ED}" type="parTrans" cxnId="{A55B7DF2-9ACC-4239-B17A-E232504C6F6F}">
      <dgm:prSet/>
      <dgm:spPr/>
      <dgm:t>
        <a:bodyPr/>
        <a:lstStyle/>
        <a:p>
          <a:endParaRPr lang="ru-RU" sz="1200"/>
        </a:p>
      </dgm:t>
    </dgm:pt>
    <dgm:pt modelId="{588FBD00-3861-41F0-B37B-E54A996182E3}" type="sibTrans" cxnId="{A55B7DF2-9ACC-4239-B17A-E232504C6F6F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 sz="1200"/>
        </a:p>
      </dgm:t>
    </dgm:pt>
    <dgm:pt modelId="{8EF13633-4AAF-4473-86B7-38B2EF198CD5}">
      <dgm:prSet phldrT="[Текст]" custT="1"/>
      <dgm:spPr/>
      <dgm:t>
        <a:bodyPr/>
        <a:lstStyle/>
        <a:p>
          <a:r>
            <a:rPr lang="en-US" sz="1200" dirty="0" smtClean="0"/>
            <a:t>Q-36</a:t>
          </a:r>
          <a:endParaRPr lang="ru-RU" sz="1200" dirty="0"/>
        </a:p>
      </dgm:t>
    </dgm:pt>
    <dgm:pt modelId="{92DF3C02-93BE-4731-B769-A9D6B083F2C3}" type="parTrans" cxnId="{B47D3CE5-3100-4403-B1C5-CA10A443D19A}">
      <dgm:prSet/>
      <dgm:spPr/>
      <dgm:t>
        <a:bodyPr/>
        <a:lstStyle/>
        <a:p>
          <a:endParaRPr lang="ru-RU" sz="1200"/>
        </a:p>
      </dgm:t>
    </dgm:pt>
    <dgm:pt modelId="{708FEBEF-82F4-44E3-A842-0F894A5C4BD9}" type="sibTrans" cxnId="{B47D3CE5-3100-4403-B1C5-CA10A443D19A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 sz="1200"/>
        </a:p>
      </dgm:t>
    </dgm:pt>
    <dgm:pt modelId="{FB4572E5-8157-48D4-804F-E730F5A3C118}">
      <dgm:prSet phldrT="[Текст]" custT="1"/>
      <dgm:spPr/>
      <dgm:t>
        <a:bodyPr/>
        <a:lstStyle/>
        <a:p>
          <a:r>
            <a:rPr lang="en-US" sz="1200" dirty="0" smtClean="0"/>
            <a:t>K-38</a:t>
          </a:r>
          <a:endParaRPr lang="ru-RU" sz="1200" dirty="0"/>
        </a:p>
      </dgm:t>
    </dgm:pt>
    <dgm:pt modelId="{290A767E-5A34-45DD-9326-714149D9BF3A}" type="parTrans" cxnId="{02F63399-BCB1-4E8A-A7CC-059F292BE7EF}">
      <dgm:prSet/>
      <dgm:spPr/>
      <dgm:t>
        <a:bodyPr/>
        <a:lstStyle/>
        <a:p>
          <a:endParaRPr lang="ru-RU" sz="1200"/>
        </a:p>
      </dgm:t>
    </dgm:pt>
    <dgm:pt modelId="{F389786B-410F-40C2-A50B-0CA210CAB601}" type="sibTrans" cxnId="{02F63399-BCB1-4E8A-A7CC-059F292BE7EF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ru-RU" sz="1200"/>
        </a:p>
      </dgm:t>
    </dgm:pt>
    <dgm:pt modelId="{CDEBA534-27F4-4DBD-B5AA-0469AD93D60C}">
      <dgm:prSet phldrT="[Текст]" custT="1"/>
      <dgm:spPr/>
      <dgm:t>
        <a:bodyPr/>
        <a:lstStyle/>
        <a:p>
          <a:r>
            <a:rPr lang="en-US" sz="1200" dirty="0" smtClean="0"/>
            <a:t>M-38</a:t>
          </a:r>
          <a:endParaRPr lang="ru-RU" sz="1200" dirty="0"/>
        </a:p>
      </dgm:t>
    </dgm:pt>
    <dgm:pt modelId="{17075187-E62F-4106-9E12-E521A4FC6742}" type="parTrans" cxnId="{D194FD9A-8C6C-4513-84D9-EDA39B6C5C3E}">
      <dgm:prSet/>
      <dgm:spPr/>
      <dgm:t>
        <a:bodyPr/>
        <a:lstStyle/>
        <a:p>
          <a:endParaRPr lang="ru-RU" sz="1200"/>
        </a:p>
      </dgm:t>
    </dgm:pt>
    <dgm:pt modelId="{8DF78C76-E034-425B-A692-D6F459FE8CF5}" type="sibTrans" cxnId="{D194FD9A-8C6C-4513-84D9-EDA39B6C5C3E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ru-RU" sz="1200"/>
        </a:p>
      </dgm:t>
    </dgm:pt>
    <dgm:pt modelId="{20E48489-83D3-4C47-9927-B6110FE1E4AD}">
      <dgm:prSet phldrT="[Текст]" custT="1"/>
      <dgm:spPr/>
      <dgm:t>
        <a:bodyPr/>
        <a:lstStyle/>
        <a:p>
          <a:r>
            <a:rPr lang="en-US" sz="1200" dirty="0" smtClean="0"/>
            <a:t>P-53</a:t>
          </a:r>
          <a:endParaRPr lang="ru-RU" sz="1200" dirty="0"/>
        </a:p>
      </dgm:t>
    </dgm:pt>
    <dgm:pt modelId="{FE78060A-C9ED-4520-8C2B-642115ACE96B}" type="parTrans" cxnId="{59AC6ACE-E6F5-4F4A-9AF8-EA15242E4090}">
      <dgm:prSet/>
      <dgm:spPr/>
      <dgm:t>
        <a:bodyPr/>
        <a:lstStyle/>
        <a:p>
          <a:endParaRPr lang="ru-RU" sz="1200"/>
        </a:p>
      </dgm:t>
    </dgm:pt>
    <dgm:pt modelId="{6E0BEE1C-3762-427E-A2AE-001841D0B289}" type="sibTrans" cxnId="{59AC6ACE-E6F5-4F4A-9AF8-EA15242E4090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 sz="1200"/>
        </a:p>
      </dgm:t>
    </dgm:pt>
    <dgm:pt modelId="{04A82242-3796-4A5E-85C7-9102FA3DE5C6}">
      <dgm:prSet phldrT="[Текст]" custT="1"/>
      <dgm:spPr/>
      <dgm:t>
        <a:bodyPr/>
        <a:lstStyle/>
        <a:p>
          <a:r>
            <a:rPr lang="en-US" sz="1200" dirty="0" smtClean="0"/>
            <a:t>S-44</a:t>
          </a:r>
          <a:endParaRPr lang="ru-RU" sz="1200" dirty="0"/>
        </a:p>
      </dgm:t>
    </dgm:pt>
    <dgm:pt modelId="{4D24B823-D282-454D-A621-669C92979F1E}" type="parTrans" cxnId="{DB1438D7-4DFC-4AB9-810E-607B285AFF69}">
      <dgm:prSet/>
      <dgm:spPr/>
      <dgm:t>
        <a:bodyPr/>
        <a:lstStyle/>
        <a:p>
          <a:endParaRPr lang="ru-RU" sz="1200"/>
        </a:p>
      </dgm:t>
    </dgm:pt>
    <dgm:pt modelId="{08C6ABD8-E8A4-48AA-B1AD-33EAE15A9286}" type="sibTrans" cxnId="{DB1438D7-4DFC-4AB9-810E-607B285AFF69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 sz="1200"/>
        </a:p>
      </dgm:t>
    </dgm:pt>
    <dgm:pt modelId="{AF6529FD-3296-431C-B8C8-3A0EE9431D1B}">
      <dgm:prSet phldrT="[Текст]" custT="1"/>
      <dgm:spPr/>
      <dgm:t>
        <a:bodyPr/>
        <a:lstStyle/>
        <a:p>
          <a:r>
            <a:rPr lang="en-US" sz="1200" dirty="0" smtClean="0"/>
            <a:t>O-42</a:t>
          </a:r>
          <a:endParaRPr lang="ru-RU" sz="1200" dirty="0"/>
        </a:p>
      </dgm:t>
    </dgm:pt>
    <dgm:pt modelId="{85A64479-86C4-4C73-BB9D-D20E2994F780}" type="parTrans" cxnId="{0BD92BC2-2F0C-44BA-A75D-A3EABB67B273}">
      <dgm:prSet/>
      <dgm:spPr/>
      <dgm:t>
        <a:bodyPr/>
        <a:lstStyle/>
        <a:p>
          <a:endParaRPr lang="ru-RU" sz="1200"/>
        </a:p>
      </dgm:t>
    </dgm:pt>
    <dgm:pt modelId="{A3F7D6D9-EA25-4896-AA30-6CA1049F9F80}" type="sibTrans" cxnId="{0BD92BC2-2F0C-44BA-A75D-A3EABB67B273}">
      <dgm:prSet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 sz="1200"/>
        </a:p>
      </dgm:t>
    </dgm:pt>
    <dgm:pt modelId="{246D0CFC-7152-4456-A900-AB4CA76A9F85}">
      <dgm:prSet phldrT="[Текст]" custT="1"/>
      <dgm:spPr/>
      <dgm:t>
        <a:bodyPr/>
        <a:lstStyle/>
        <a:p>
          <a:r>
            <a:rPr lang="en-US" sz="1200" dirty="0" smtClean="0"/>
            <a:t>L-52</a:t>
          </a:r>
          <a:endParaRPr lang="ru-RU" sz="1200" dirty="0"/>
        </a:p>
      </dgm:t>
    </dgm:pt>
    <dgm:pt modelId="{B43D60B5-84EC-4C3E-AF9A-A8231812600A}" type="parTrans" cxnId="{1B021F17-A3A4-4ECA-B496-DD794A32E091}">
      <dgm:prSet/>
      <dgm:spPr/>
      <dgm:t>
        <a:bodyPr/>
        <a:lstStyle/>
        <a:p>
          <a:endParaRPr lang="ru-RU" sz="1200"/>
        </a:p>
      </dgm:t>
    </dgm:pt>
    <dgm:pt modelId="{3333D581-98CB-4030-A2AA-B1C9977DA7ED}" type="sibTrans" cxnId="{1B021F17-A3A4-4ECA-B496-DD794A32E091}">
      <dgm:prSet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 sz="1200"/>
        </a:p>
      </dgm:t>
    </dgm:pt>
    <dgm:pt modelId="{28F0E70F-A02D-4F25-91F7-1B5AD4BF1399}">
      <dgm:prSet phldrT="[Текст]" custT="1"/>
      <dgm:spPr/>
      <dgm:t>
        <a:bodyPr/>
        <a:lstStyle/>
        <a:p>
          <a:r>
            <a:rPr lang="en-US" sz="1200" dirty="0" smtClean="0"/>
            <a:t>S-54</a:t>
          </a:r>
          <a:endParaRPr lang="ru-RU" sz="1200" dirty="0"/>
        </a:p>
      </dgm:t>
    </dgm:pt>
    <dgm:pt modelId="{547323F4-B56C-40AD-8858-4CD0FFD3F23A}" type="parTrans" cxnId="{A53F28B6-E29C-4C00-A5D0-1911076C6785}">
      <dgm:prSet/>
      <dgm:spPr/>
      <dgm:t>
        <a:bodyPr/>
        <a:lstStyle/>
        <a:p>
          <a:endParaRPr lang="ru-RU" sz="1200"/>
        </a:p>
      </dgm:t>
    </dgm:pt>
    <dgm:pt modelId="{DACAEC3E-8185-479F-90DF-0D92E75AF088}" type="sibTrans" cxnId="{A53F28B6-E29C-4C00-A5D0-1911076C6785}">
      <dgm:prSet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 sz="1200"/>
        </a:p>
      </dgm:t>
    </dgm:pt>
    <dgm:pt modelId="{5DB39932-EBF7-4E27-870B-FF2F9AB8BB5D}" type="pres">
      <dgm:prSet presAssocID="{BD6AE1BC-5047-4255-91A3-4F06295E8E3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739B4783-4C35-4B41-8FC6-2B96EEE2F25F}" type="pres">
      <dgm:prSet presAssocID="{28F0E70F-A02D-4F25-91F7-1B5AD4BF1399}" presName="text1" presStyleCnt="0"/>
      <dgm:spPr/>
    </dgm:pt>
    <dgm:pt modelId="{4BEAE025-EF48-4248-A463-86F571579CC8}" type="pres">
      <dgm:prSet presAssocID="{28F0E70F-A02D-4F25-91F7-1B5AD4BF1399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D4260-0805-43C8-8BF9-A38BC3F12463}" type="pres">
      <dgm:prSet presAssocID="{28F0E70F-A02D-4F25-91F7-1B5AD4BF1399}" presName="textaccent1" presStyleCnt="0"/>
      <dgm:spPr/>
    </dgm:pt>
    <dgm:pt modelId="{3461E2ED-4A32-43C1-B8F4-CCCEFB5E673F}" type="pres">
      <dgm:prSet presAssocID="{28F0E70F-A02D-4F25-91F7-1B5AD4BF1399}" presName="accentRepeatNode" presStyleLbl="solidAlignAcc1" presStyleIdx="0" presStyleCnt="24"/>
      <dgm:spPr/>
    </dgm:pt>
    <dgm:pt modelId="{BC8509CB-E49E-42C6-A4DB-F83C350921AC}" type="pres">
      <dgm:prSet presAssocID="{DACAEC3E-8185-479F-90DF-0D92E75AF088}" presName="image1" presStyleCnt="0"/>
      <dgm:spPr/>
    </dgm:pt>
    <dgm:pt modelId="{A43A6BA0-17CB-4D5A-B3E8-8D346574B43C}" type="pres">
      <dgm:prSet presAssocID="{DACAEC3E-8185-479F-90DF-0D92E75AF088}" presName="imageRepeatNode" presStyleLbl="alignAcc1" presStyleIdx="0" presStyleCnt="12"/>
      <dgm:spPr/>
      <dgm:t>
        <a:bodyPr/>
        <a:lstStyle/>
        <a:p>
          <a:endParaRPr lang="ru-RU"/>
        </a:p>
      </dgm:t>
    </dgm:pt>
    <dgm:pt modelId="{67A9C3BC-A27C-4700-A8D3-E8CF7F0655A7}" type="pres">
      <dgm:prSet presAssocID="{DACAEC3E-8185-479F-90DF-0D92E75AF088}" presName="imageaccent1" presStyleCnt="0"/>
      <dgm:spPr/>
    </dgm:pt>
    <dgm:pt modelId="{6B4ACC5D-ED20-4481-B610-E29942A74562}" type="pres">
      <dgm:prSet presAssocID="{DACAEC3E-8185-479F-90DF-0D92E75AF088}" presName="accentRepeatNode" presStyleLbl="solidAlignAcc1" presStyleIdx="1" presStyleCnt="24"/>
      <dgm:spPr/>
    </dgm:pt>
    <dgm:pt modelId="{431D3BED-3058-4BFE-8295-F5B2EBDF8790}" type="pres">
      <dgm:prSet presAssocID="{6642E6CD-3996-4EF9-89AE-792244ED9C11}" presName="text2" presStyleCnt="0"/>
      <dgm:spPr/>
    </dgm:pt>
    <dgm:pt modelId="{2A5AA1FE-3285-4E82-AA57-20A013046A5A}" type="pres">
      <dgm:prSet presAssocID="{6642E6CD-3996-4EF9-89AE-792244ED9C11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9900B-7FEC-4F5E-B1AC-BEC450B9F231}" type="pres">
      <dgm:prSet presAssocID="{6642E6CD-3996-4EF9-89AE-792244ED9C11}" presName="textaccent2" presStyleCnt="0"/>
      <dgm:spPr/>
    </dgm:pt>
    <dgm:pt modelId="{254957AA-50CB-4989-B748-20919C0D63FD}" type="pres">
      <dgm:prSet presAssocID="{6642E6CD-3996-4EF9-89AE-792244ED9C11}" presName="accentRepeatNode" presStyleLbl="solidAlignAcc1" presStyleIdx="2" presStyleCnt="24"/>
      <dgm:spPr/>
    </dgm:pt>
    <dgm:pt modelId="{B03A7CED-F0A1-4C78-BDF9-4362C7E5813E}" type="pres">
      <dgm:prSet presAssocID="{04D4D752-3006-4F03-B205-16E2795A175D}" presName="image2" presStyleCnt="0"/>
      <dgm:spPr/>
    </dgm:pt>
    <dgm:pt modelId="{A8AF134E-FF98-4819-875D-A72F296764FE}" type="pres">
      <dgm:prSet presAssocID="{04D4D752-3006-4F03-B205-16E2795A175D}" presName="imageRepeatNode" presStyleLbl="alignAcc1" presStyleIdx="1" presStyleCnt="12"/>
      <dgm:spPr/>
      <dgm:t>
        <a:bodyPr/>
        <a:lstStyle/>
        <a:p>
          <a:endParaRPr lang="ru-RU"/>
        </a:p>
      </dgm:t>
    </dgm:pt>
    <dgm:pt modelId="{7FF6D74B-AD4D-4BEC-823D-1BAEC1758A89}" type="pres">
      <dgm:prSet presAssocID="{04D4D752-3006-4F03-B205-16E2795A175D}" presName="imageaccent2" presStyleCnt="0"/>
      <dgm:spPr/>
    </dgm:pt>
    <dgm:pt modelId="{102E321F-7640-45EE-AEAC-8AB61D5C7F77}" type="pres">
      <dgm:prSet presAssocID="{04D4D752-3006-4F03-B205-16E2795A175D}" presName="accentRepeatNode" presStyleLbl="solidAlignAcc1" presStyleIdx="3" presStyleCnt="24"/>
      <dgm:spPr/>
    </dgm:pt>
    <dgm:pt modelId="{AA40CA52-E535-4A60-BDB2-26B11188B48A}" type="pres">
      <dgm:prSet presAssocID="{0409BE5B-8DE9-423D-BF31-91332629F3C5}" presName="text3" presStyleCnt="0"/>
      <dgm:spPr/>
    </dgm:pt>
    <dgm:pt modelId="{9EBB1E52-8F33-4AEF-BF18-1CFC3CFF1FC3}" type="pres">
      <dgm:prSet presAssocID="{0409BE5B-8DE9-423D-BF31-91332629F3C5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01FEE-DE2B-4AF0-A071-10D22F5E8260}" type="pres">
      <dgm:prSet presAssocID="{0409BE5B-8DE9-423D-BF31-91332629F3C5}" presName="textaccent3" presStyleCnt="0"/>
      <dgm:spPr/>
    </dgm:pt>
    <dgm:pt modelId="{CB8A8CB1-1DDE-4239-8212-F9C7160DF2DA}" type="pres">
      <dgm:prSet presAssocID="{0409BE5B-8DE9-423D-BF31-91332629F3C5}" presName="accentRepeatNode" presStyleLbl="solidAlignAcc1" presStyleIdx="4" presStyleCnt="24"/>
      <dgm:spPr/>
    </dgm:pt>
    <dgm:pt modelId="{53A7E935-8EE4-46A3-8382-7FBF21CBF91C}" type="pres">
      <dgm:prSet presAssocID="{588FBD00-3861-41F0-B37B-E54A996182E3}" presName="image3" presStyleCnt="0"/>
      <dgm:spPr/>
    </dgm:pt>
    <dgm:pt modelId="{C3C93BDB-68CA-45E1-887E-C566BF34E4BB}" type="pres">
      <dgm:prSet presAssocID="{588FBD00-3861-41F0-B37B-E54A996182E3}" presName="imageRepeatNode" presStyleLbl="alignAcc1" presStyleIdx="2" presStyleCnt="12"/>
      <dgm:spPr/>
      <dgm:t>
        <a:bodyPr/>
        <a:lstStyle/>
        <a:p>
          <a:endParaRPr lang="ru-RU"/>
        </a:p>
      </dgm:t>
    </dgm:pt>
    <dgm:pt modelId="{AEB811F2-F156-45EF-B7C1-5D9D0A630BA7}" type="pres">
      <dgm:prSet presAssocID="{588FBD00-3861-41F0-B37B-E54A996182E3}" presName="imageaccent3" presStyleCnt="0"/>
      <dgm:spPr/>
    </dgm:pt>
    <dgm:pt modelId="{D5EA7DF3-69C4-4CF1-9524-172D94EB561B}" type="pres">
      <dgm:prSet presAssocID="{588FBD00-3861-41F0-B37B-E54A996182E3}" presName="accentRepeatNode" presStyleLbl="solidAlignAcc1" presStyleIdx="5" presStyleCnt="24"/>
      <dgm:spPr/>
    </dgm:pt>
    <dgm:pt modelId="{AF41C1EC-C884-40A3-B8A5-B171851E45E3}" type="pres">
      <dgm:prSet presAssocID="{8EF13633-4AAF-4473-86B7-38B2EF198CD5}" presName="text4" presStyleCnt="0"/>
      <dgm:spPr/>
    </dgm:pt>
    <dgm:pt modelId="{02D47152-5276-4509-B02F-2A5C9C164BA6}" type="pres">
      <dgm:prSet presAssocID="{8EF13633-4AAF-4473-86B7-38B2EF198CD5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83E7-14AC-4CF6-B9EE-29E5F6171299}" type="pres">
      <dgm:prSet presAssocID="{8EF13633-4AAF-4473-86B7-38B2EF198CD5}" presName="textaccent4" presStyleCnt="0"/>
      <dgm:spPr/>
    </dgm:pt>
    <dgm:pt modelId="{7F7E6CFF-62FF-4998-B82E-5A41620CF7EF}" type="pres">
      <dgm:prSet presAssocID="{8EF13633-4AAF-4473-86B7-38B2EF198CD5}" presName="accentRepeatNode" presStyleLbl="solidAlignAcc1" presStyleIdx="6" presStyleCnt="24"/>
      <dgm:spPr/>
    </dgm:pt>
    <dgm:pt modelId="{BD85A660-E738-4760-8E1C-2EE2677B6CCA}" type="pres">
      <dgm:prSet presAssocID="{708FEBEF-82F4-44E3-A842-0F894A5C4BD9}" presName="image4" presStyleCnt="0"/>
      <dgm:spPr/>
    </dgm:pt>
    <dgm:pt modelId="{F6A0E459-C3DA-400F-8584-1858A0D01F35}" type="pres">
      <dgm:prSet presAssocID="{708FEBEF-82F4-44E3-A842-0F894A5C4BD9}" presName="imageRepeatNode" presStyleLbl="alignAcc1" presStyleIdx="3" presStyleCnt="12"/>
      <dgm:spPr/>
      <dgm:t>
        <a:bodyPr/>
        <a:lstStyle/>
        <a:p>
          <a:endParaRPr lang="ru-RU"/>
        </a:p>
      </dgm:t>
    </dgm:pt>
    <dgm:pt modelId="{BF4C9312-CBD3-49F1-B686-68CA7525199F}" type="pres">
      <dgm:prSet presAssocID="{708FEBEF-82F4-44E3-A842-0F894A5C4BD9}" presName="imageaccent4" presStyleCnt="0"/>
      <dgm:spPr/>
    </dgm:pt>
    <dgm:pt modelId="{C09CBCAE-45F4-4567-8C9F-1DE79CFA286F}" type="pres">
      <dgm:prSet presAssocID="{708FEBEF-82F4-44E3-A842-0F894A5C4BD9}" presName="accentRepeatNode" presStyleLbl="solidAlignAcc1" presStyleIdx="7" presStyleCnt="24"/>
      <dgm:spPr/>
    </dgm:pt>
    <dgm:pt modelId="{B2735174-6787-46FA-B373-E61C1DFD2908}" type="pres">
      <dgm:prSet presAssocID="{FB4572E5-8157-48D4-804F-E730F5A3C118}" presName="text5" presStyleCnt="0"/>
      <dgm:spPr/>
    </dgm:pt>
    <dgm:pt modelId="{108B87A1-66AE-453C-AF49-7313B9D47DD9}" type="pres">
      <dgm:prSet presAssocID="{FB4572E5-8157-48D4-804F-E730F5A3C118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8D6BC-E259-4DA7-8CDC-5D13FEC8F612}" type="pres">
      <dgm:prSet presAssocID="{FB4572E5-8157-48D4-804F-E730F5A3C118}" presName="textaccent5" presStyleCnt="0"/>
      <dgm:spPr/>
    </dgm:pt>
    <dgm:pt modelId="{A15DEBA0-12BC-4B30-86C3-0E005192EE50}" type="pres">
      <dgm:prSet presAssocID="{FB4572E5-8157-48D4-804F-E730F5A3C118}" presName="accentRepeatNode" presStyleLbl="solidAlignAcc1" presStyleIdx="8" presStyleCnt="24"/>
      <dgm:spPr/>
    </dgm:pt>
    <dgm:pt modelId="{A0313A29-F0E2-4DA8-B3F3-CE57DAB020D1}" type="pres">
      <dgm:prSet presAssocID="{F389786B-410F-40C2-A50B-0CA210CAB601}" presName="image5" presStyleCnt="0"/>
      <dgm:spPr/>
    </dgm:pt>
    <dgm:pt modelId="{78BF6F3D-DE5C-446A-91E7-61012F295950}" type="pres">
      <dgm:prSet presAssocID="{F389786B-410F-40C2-A50B-0CA210CAB601}" presName="imageRepeatNode" presStyleLbl="alignAcc1" presStyleIdx="4" presStyleCnt="12"/>
      <dgm:spPr/>
      <dgm:t>
        <a:bodyPr/>
        <a:lstStyle/>
        <a:p>
          <a:endParaRPr lang="ru-RU"/>
        </a:p>
      </dgm:t>
    </dgm:pt>
    <dgm:pt modelId="{9F98946D-C1BD-4D2F-AAC6-4387E93D70D2}" type="pres">
      <dgm:prSet presAssocID="{F389786B-410F-40C2-A50B-0CA210CAB601}" presName="imageaccent5" presStyleCnt="0"/>
      <dgm:spPr/>
    </dgm:pt>
    <dgm:pt modelId="{70F17433-1B1A-4969-AFD6-441AAD588D4D}" type="pres">
      <dgm:prSet presAssocID="{F389786B-410F-40C2-A50B-0CA210CAB601}" presName="accentRepeatNode" presStyleLbl="solidAlignAcc1" presStyleIdx="9" presStyleCnt="24"/>
      <dgm:spPr/>
    </dgm:pt>
    <dgm:pt modelId="{D7B33419-0732-456B-B2EC-344EB6B58111}" type="pres">
      <dgm:prSet presAssocID="{CDEBA534-27F4-4DBD-B5AA-0469AD93D60C}" presName="text6" presStyleCnt="0"/>
      <dgm:spPr/>
    </dgm:pt>
    <dgm:pt modelId="{787DFA5A-5137-4F8F-843A-A2BCC39B4CF7}" type="pres">
      <dgm:prSet presAssocID="{CDEBA534-27F4-4DBD-B5AA-0469AD93D60C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5C3E6-1128-4713-B047-C60648CE05D3}" type="pres">
      <dgm:prSet presAssocID="{CDEBA534-27F4-4DBD-B5AA-0469AD93D60C}" presName="textaccent6" presStyleCnt="0"/>
      <dgm:spPr/>
    </dgm:pt>
    <dgm:pt modelId="{E72511C0-E67B-48CD-91F2-1CD832F43D2D}" type="pres">
      <dgm:prSet presAssocID="{CDEBA534-27F4-4DBD-B5AA-0469AD93D60C}" presName="accentRepeatNode" presStyleLbl="solidAlignAcc1" presStyleIdx="10" presStyleCnt="24"/>
      <dgm:spPr/>
    </dgm:pt>
    <dgm:pt modelId="{A1A1E981-06C1-4FC1-9352-123D958F07E1}" type="pres">
      <dgm:prSet presAssocID="{8DF78C76-E034-425B-A692-D6F459FE8CF5}" presName="image6" presStyleCnt="0"/>
      <dgm:spPr/>
    </dgm:pt>
    <dgm:pt modelId="{D36D5050-F92F-4ED8-9F53-D232E73B6DD5}" type="pres">
      <dgm:prSet presAssocID="{8DF78C76-E034-425B-A692-D6F459FE8CF5}" presName="imageRepeatNode" presStyleLbl="alignAcc1" presStyleIdx="5" presStyleCnt="12"/>
      <dgm:spPr/>
      <dgm:t>
        <a:bodyPr/>
        <a:lstStyle/>
        <a:p>
          <a:endParaRPr lang="ru-RU"/>
        </a:p>
      </dgm:t>
    </dgm:pt>
    <dgm:pt modelId="{42B23152-7F9F-4ED6-8EED-4AAE48118BB0}" type="pres">
      <dgm:prSet presAssocID="{8DF78C76-E034-425B-A692-D6F459FE8CF5}" presName="imageaccent6" presStyleCnt="0"/>
      <dgm:spPr/>
    </dgm:pt>
    <dgm:pt modelId="{7492C91D-1013-480B-97CF-932C0053D4DC}" type="pres">
      <dgm:prSet presAssocID="{8DF78C76-E034-425B-A692-D6F459FE8CF5}" presName="accentRepeatNode" presStyleLbl="solidAlignAcc1" presStyleIdx="11" presStyleCnt="24"/>
      <dgm:spPr/>
    </dgm:pt>
    <dgm:pt modelId="{07286268-E800-4660-9A29-7409DFC3A7EF}" type="pres">
      <dgm:prSet presAssocID="{20E48489-83D3-4C47-9927-B6110FE1E4AD}" presName="text7" presStyleCnt="0"/>
      <dgm:spPr/>
    </dgm:pt>
    <dgm:pt modelId="{2040E1F5-06F7-4870-B06B-CE2D47E80D7A}" type="pres">
      <dgm:prSet presAssocID="{20E48489-83D3-4C47-9927-B6110FE1E4AD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4BE1F-C025-4340-B8CE-7AAAE8041A56}" type="pres">
      <dgm:prSet presAssocID="{20E48489-83D3-4C47-9927-B6110FE1E4AD}" presName="textaccent7" presStyleCnt="0"/>
      <dgm:spPr/>
    </dgm:pt>
    <dgm:pt modelId="{E8446BDD-8CCC-4A00-B7AA-F3C2A8093C6F}" type="pres">
      <dgm:prSet presAssocID="{20E48489-83D3-4C47-9927-B6110FE1E4AD}" presName="accentRepeatNode" presStyleLbl="solidAlignAcc1" presStyleIdx="12" presStyleCnt="24"/>
      <dgm:spPr/>
    </dgm:pt>
    <dgm:pt modelId="{67AD8E48-3218-4381-9987-5F252261E365}" type="pres">
      <dgm:prSet presAssocID="{6E0BEE1C-3762-427E-A2AE-001841D0B289}" presName="image7" presStyleCnt="0"/>
      <dgm:spPr/>
    </dgm:pt>
    <dgm:pt modelId="{55700C59-78C8-4A28-B887-7503A009DB69}" type="pres">
      <dgm:prSet presAssocID="{6E0BEE1C-3762-427E-A2AE-001841D0B289}" presName="imageRepeatNode" presStyleLbl="alignAcc1" presStyleIdx="6" presStyleCnt="12"/>
      <dgm:spPr/>
      <dgm:t>
        <a:bodyPr/>
        <a:lstStyle/>
        <a:p>
          <a:endParaRPr lang="ru-RU"/>
        </a:p>
      </dgm:t>
    </dgm:pt>
    <dgm:pt modelId="{2CAFEA56-42AC-45FB-98CC-75BE6CD4C9D7}" type="pres">
      <dgm:prSet presAssocID="{6E0BEE1C-3762-427E-A2AE-001841D0B289}" presName="imageaccent7" presStyleCnt="0"/>
      <dgm:spPr/>
    </dgm:pt>
    <dgm:pt modelId="{1FD1AB41-3817-4D12-A1DC-12DBA3A6D933}" type="pres">
      <dgm:prSet presAssocID="{6E0BEE1C-3762-427E-A2AE-001841D0B289}" presName="accentRepeatNode" presStyleLbl="solidAlignAcc1" presStyleIdx="13" presStyleCnt="24"/>
      <dgm:spPr/>
    </dgm:pt>
    <dgm:pt modelId="{2AFF5779-5796-47A8-99AF-D90F8ED24D55}" type="pres">
      <dgm:prSet presAssocID="{04A82242-3796-4A5E-85C7-9102FA3DE5C6}" presName="text8" presStyleCnt="0"/>
      <dgm:spPr/>
    </dgm:pt>
    <dgm:pt modelId="{30C06152-707D-4CA2-95C7-C598DD074263}" type="pres">
      <dgm:prSet presAssocID="{04A82242-3796-4A5E-85C7-9102FA3DE5C6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32F08-7781-4472-B1ED-EE1587C8BE2F}" type="pres">
      <dgm:prSet presAssocID="{04A82242-3796-4A5E-85C7-9102FA3DE5C6}" presName="textaccent8" presStyleCnt="0"/>
      <dgm:spPr/>
    </dgm:pt>
    <dgm:pt modelId="{E5B70FE5-7DEB-488B-BEE8-6FCDBB2333FB}" type="pres">
      <dgm:prSet presAssocID="{04A82242-3796-4A5E-85C7-9102FA3DE5C6}" presName="accentRepeatNode" presStyleLbl="solidAlignAcc1" presStyleIdx="14" presStyleCnt="24"/>
      <dgm:spPr/>
    </dgm:pt>
    <dgm:pt modelId="{89B76988-9AD9-4CEA-B978-03C78C25EAF8}" type="pres">
      <dgm:prSet presAssocID="{08C6ABD8-E8A4-48AA-B1AD-33EAE15A9286}" presName="image8" presStyleCnt="0"/>
      <dgm:spPr/>
    </dgm:pt>
    <dgm:pt modelId="{0BAC535B-3DF3-40B9-A27D-993C3ECD94C1}" type="pres">
      <dgm:prSet presAssocID="{08C6ABD8-E8A4-48AA-B1AD-33EAE15A9286}" presName="imageRepeatNode" presStyleLbl="alignAcc1" presStyleIdx="7" presStyleCnt="12"/>
      <dgm:spPr/>
      <dgm:t>
        <a:bodyPr/>
        <a:lstStyle/>
        <a:p>
          <a:endParaRPr lang="ru-RU"/>
        </a:p>
      </dgm:t>
    </dgm:pt>
    <dgm:pt modelId="{3E8A8221-C01A-4A9A-A07E-10A2257FD1B9}" type="pres">
      <dgm:prSet presAssocID="{08C6ABD8-E8A4-48AA-B1AD-33EAE15A9286}" presName="imageaccent8" presStyleCnt="0"/>
      <dgm:spPr/>
    </dgm:pt>
    <dgm:pt modelId="{3FFF8CEE-C9E5-4155-9C69-2DB6CBEC7663}" type="pres">
      <dgm:prSet presAssocID="{08C6ABD8-E8A4-48AA-B1AD-33EAE15A9286}" presName="accentRepeatNode" presStyleLbl="solidAlignAcc1" presStyleIdx="15" presStyleCnt="24"/>
      <dgm:spPr/>
    </dgm:pt>
    <dgm:pt modelId="{54E55F61-6165-45CD-BB09-5F93068DE9C6}" type="pres">
      <dgm:prSet presAssocID="{246D0CFC-7152-4456-A900-AB4CA76A9F85}" presName="text9" presStyleCnt="0"/>
      <dgm:spPr/>
    </dgm:pt>
    <dgm:pt modelId="{E82291FA-F01A-4A0C-9B0D-FC13135E75A3}" type="pres">
      <dgm:prSet presAssocID="{246D0CFC-7152-4456-A900-AB4CA76A9F85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8426E-2E66-41F5-B534-1A955563AB68}" type="pres">
      <dgm:prSet presAssocID="{246D0CFC-7152-4456-A900-AB4CA76A9F85}" presName="textaccent9" presStyleCnt="0"/>
      <dgm:spPr/>
    </dgm:pt>
    <dgm:pt modelId="{81F0C9EA-00F6-42E4-BF7F-3D3D4DA26258}" type="pres">
      <dgm:prSet presAssocID="{246D0CFC-7152-4456-A900-AB4CA76A9F85}" presName="accentRepeatNode" presStyleLbl="solidAlignAcc1" presStyleIdx="16" presStyleCnt="24"/>
      <dgm:spPr/>
    </dgm:pt>
    <dgm:pt modelId="{FD3FD86E-5D2A-49DA-AB2F-340C5F380BDC}" type="pres">
      <dgm:prSet presAssocID="{3333D581-98CB-4030-A2AA-B1C9977DA7ED}" presName="image9" presStyleCnt="0"/>
      <dgm:spPr/>
    </dgm:pt>
    <dgm:pt modelId="{192F3525-8648-42E9-A410-14186BE451E6}" type="pres">
      <dgm:prSet presAssocID="{3333D581-98CB-4030-A2AA-B1C9977DA7ED}" presName="imageRepeatNode" presStyleLbl="alignAcc1" presStyleIdx="8" presStyleCnt="12"/>
      <dgm:spPr/>
      <dgm:t>
        <a:bodyPr/>
        <a:lstStyle/>
        <a:p>
          <a:endParaRPr lang="ru-RU"/>
        </a:p>
      </dgm:t>
    </dgm:pt>
    <dgm:pt modelId="{EEC7C11D-44CC-42A3-BFAE-1DB0F87E90FC}" type="pres">
      <dgm:prSet presAssocID="{3333D581-98CB-4030-A2AA-B1C9977DA7ED}" presName="imageaccent9" presStyleCnt="0"/>
      <dgm:spPr/>
    </dgm:pt>
    <dgm:pt modelId="{53961A02-1317-43AA-8EAD-1DE338C0637B}" type="pres">
      <dgm:prSet presAssocID="{3333D581-98CB-4030-A2AA-B1C9977DA7ED}" presName="accentRepeatNode" presStyleLbl="solidAlignAcc1" presStyleIdx="17" presStyleCnt="24"/>
      <dgm:spPr/>
    </dgm:pt>
    <dgm:pt modelId="{9587A7C3-DB84-4FDF-BC5E-E22A81F5A6B8}" type="pres">
      <dgm:prSet presAssocID="{AF6529FD-3296-431C-B8C8-3A0EE9431D1B}" presName="text10" presStyleCnt="0"/>
      <dgm:spPr/>
    </dgm:pt>
    <dgm:pt modelId="{C112735F-3082-4B72-A9B9-B0DA4B6E5BDB}" type="pres">
      <dgm:prSet presAssocID="{AF6529FD-3296-431C-B8C8-3A0EE9431D1B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38645-A621-4DA2-A78D-CAB8E60E0364}" type="pres">
      <dgm:prSet presAssocID="{AF6529FD-3296-431C-B8C8-3A0EE9431D1B}" presName="textaccent10" presStyleCnt="0"/>
      <dgm:spPr/>
    </dgm:pt>
    <dgm:pt modelId="{7BCB6444-B558-4B2B-979E-D3D70E8E01D2}" type="pres">
      <dgm:prSet presAssocID="{AF6529FD-3296-431C-B8C8-3A0EE9431D1B}" presName="accentRepeatNode" presStyleLbl="solidAlignAcc1" presStyleIdx="18" presStyleCnt="24"/>
      <dgm:spPr/>
    </dgm:pt>
    <dgm:pt modelId="{01CFC2E7-2D93-47B3-B6BD-B61627E4C8C3}" type="pres">
      <dgm:prSet presAssocID="{A3F7D6D9-EA25-4896-AA30-6CA1049F9F80}" presName="image10" presStyleCnt="0"/>
      <dgm:spPr/>
    </dgm:pt>
    <dgm:pt modelId="{4AAC152D-875E-4D0F-8948-673C29891DCE}" type="pres">
      <dgm:prSet presAssocID="{A3F7D6D9-EA25-4896-AA30-6CA1049F9F80}" presName="imageRepeatNode" presStyleLbl="alignAcc1" presStyleIdx="9" presStyleCnt="12"/>
      <dgm:spPr/>
      <dgm:t>
        <a:bodyPr/>
        <a:lstStyle/>
        <a:p>
          <a:endParaRPr lang="ru-RU"/>
        </a:p>
      </dgm:t>
    </dgm:pt>
    <dgm:pt modelId="{3CF0BCF5-A040-4C6F-B94D-0C9650EED75F}" type="pres">
      <dgm:prSet presAssocID="{A3F7D6D9-EA25-4896-AA30-6CA1049F9F80}" presName="imageaccent10" presStyleCnt="0"/>
      <dgm:spPr/>
    </dgm:pt>
    <dgm:pt modelId="{2FEE2B7E-ABB2-43A8-B5FD-55ECC588AC8D}" type="pres">
      <dgm:prSet presAssocID="{A3F7D6D9-EA25-4896-AA30-6CA1049F9F80}" presName="accentRepeatNode" presStyleLbl="solidAlignAcc1" presStyleIdx="19" presStyleCnt="24"/>
      <dgm:spPr/>
    </dgm:pt>
    <dgm:pt modelId="{6D354B0D-B9E1-4649-A96C-BFA552ABFD60}" type="pres">
      <dgm:prSet presAssocID="{58647ED2-F3E8-40D6-B691-A54D9F697CBC}" presName="text11" presStyleCnt="0"/>
      <dgm:spPr/>
    </dgm:pt>
    <dgm:pt modelId="{71C6FF57-7BF2-4DB3-B0B4-7FDC302E4257}" type="pres">
      <dgm:prSet presAssocID="{58647ED2-F3E8-40D6-B691-A54D9F697CBC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F90D8-E428-4297-9D9D-72059B2D5158}" type="pres">
      <dgm:prSet presAssocID="{58647ED2-F3E8-40D6-B691-A54D9F697CBC}" presName="textaccent11" presStyleCnt="0"/>
      <dgm:spPr/>
    </dgm:pt>
    <dgm:pt modelId="{AA13F64E-2352-4DAA-94DB-AC31C60374FA}" type="pres">
      <dgm:prSet presAssocID="{58647ED2-F3E8-40D6-B691-A54D9F697CBC}" presName="accentRepeatNode" presStyleLbl="solidAlignAcc1" presStyleIdx="20" presStyleCnt="24"/>
      <dgm:spPr/>
    </dgm:pt>
    <dgm:pt modelId="{39070429-E9F0-42E1-92E5-E7EB7D246D06}" type="pres">
      <dgm:prSet presAssocID="{BE6CBA56-64AF-4482-BC24-54E1722D4D2D}" presName="image11" presStyleCnt="0"/>
      <dgm:spPr/>
    </dgm:pt>
    <dgm:pt modelId="{214C03BC-B1AB-4F4D-AD89-A58B1F7478FF}" type="pres">
      <dgm:prSet presAssocID="{BE6CBA56-64AF-4482-BC24-54E1722D4D2D}" presName="imageRepeatNode" presStyleLbl="alignAcc1" presStyleIdx="10" presStyleCnt="12"/>
      <dgm:spPr/>
      <dgm:t>
        <a:bodyPr/>
        <a:lstStyle/>
        <a:p>
          <a:endParaRPr lang="ru-RU"/>
        </a:p>
      </dgm:t>
    </dgm:pt>
    <dgm:pt modelId="{0B539FAE-3D22-43B0-8E7F-0281989EE70B}" type="pres">
      <dgm:prSet presAssocID="{BE6CBA56-64AF-4482-BC24-54E1722D4D2D}" presName="imageaccent11" presStyleCnt="0"/>
      <dgm:spPr/>
    </dgm:pt>
    <dgm:pt modelId="{FE664615-2CD4-491E-9C5F-E9BC92D1E49F}" type="pres">
      <dgm:prSet presAssocID="{BE6CBA56-64AF-4482-BC24-54E1722D4D2D}" presName="accentRepeatNode" presStyleLbl="solidAlignAcc1" presStyleIdx="21" presStyleCnt="24"/>
      <dgm:spPr/>
    </dgm:pt>
    <dgm:pt modelId="{13B94B34-117E-4CBA-8DE6-7F1CAE75C3FC}" type="pres">
      <dgm:prSet presAssocID="{A2775AB5-5541-4428-BE34-A45943143382}" presName="text12" presStyleCnt="0"/>
      <dgm:spPr/>
    </dgm:pt>
    <dgm:pt modelId="{BBD05587-BD01-4ACE-B937-EE48F3271C80}" type="pres">
      <dgm:prSet presAssocID="{A2775AB5-5541-4428-BE34-A45943143382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A7599-90DF-4FB3-8840-898BD4AB9DEB}" type="pres">
      <dgm:prSet presAssocID="{A2775AB5-5541-4428-BE34-A45943143382}" presName="textaccent12" presStyleCnt="0"/>
      <dgm:spPr/>
    </dgm:pt>
    <dgm:pt modelId="{E7469C1B-B0F1-4D42-9D0F-5CA892078D83}" type="pres">
      <dgm:prSet presAssocID="{A2775AB5-5541-4428-BE34-A45943143382}" presName="accentRepeatNode" presStyleLbl="solidAlignAcc1" presStyleIdx="22" presStyleCnt="24"/>
      <dgm:spPr/>
    </dgm:pt>
    <dgm:pt modelId="{F57B5378-51FA-4610-B0ED-37F7F6C7237E}" type="pres">
      <dgm:prSet presAssocID="{90CF010A-2C6A-4C60-9693-52C9BB9E861A}" presName="image12" presStyleCnt="0"/>
      <dgm:spPr/>
    </dgm:pt>
    <dgm:pt modelId="{16052061-6439-4D1B-83EB-8C76CEEF2263}" type="pres">
      <dgm:prSet presAssocID="{90CF010A-2C6A-4C60-9693-52C9BB9E861A}" presName="imageRepeatNode" presStyleLbl="alignAcc1" presStyleIdx="11" presStyleCnt="12"/>
      <dgm:spPr/>
      <dgm:t>
        <a:bodyPr/>
        <a:lstStyle/>
        <a:p>
          <a:endParaRPr lang="ru-RU"/>
        </a:p>
      </dgm:t>
    </dgm:pt>
    <dgm:pt modelId="{44E4D993-0347-44FA-847E-3235789B9DCC}" type="pres">
      <dgm:prSet presAssocID="{90CF010A-2C6A-4C60-9693-52C9BB9E861A}" presName="imageaccent12" presStyleCnt="0"/>
      <dgm:spPr/>
    </dgm:pt>
    <dgm:pt modelId="{548D4128-A996-4468-B644-82AB7E336FF7}" type="pres">
      <dgm:prSet presAssocID="{90CF010A-2C6A-4C60-9693-52C9BB9E861A}" presName="accentRepeatNode" presStyleLbl="solidAlignAcc1" presStyleIdx="23" presStyleCnt="24"/>
      <dgm:spPr/>
    </dgm:pt>
  </dgm:ptLst>
  <dgm:cxnLst>
    <dgm:cxn modelId="{421E2C22-62E9-4355-9D40-6475411A1D1A}" type="presOf" srcId="{8DF78C76-E034-425B-A692-D6F459FE8CF5}" destId="{D36D5050-F92F-4ED8-9F53-D232E73B6DD5}" srcOrd="0" destOrd="0" presId="urn:microsoft.com/office/officeart/2008/layout/HexagonCluster"/>
    <dgm:cxn modelId="{9A4A2CC1-492F-48DF-9509-0EE2B7B33F73}" type="presOf" srcId="{588FBD00-3861-41F0-B37B-E54A996182E3}" destId="{C3C93BDB-68CA-45E1-887E-C566BF34E4BB}" srcOrd="0" destOrd="0" presId="urn:microsoft.com/office/officeart/2008/layout/HexagonCluster"/>
    <dgm:cxn modelId="{8DBD7FA9-EBED-41FD-B59E-EC703B3CB1E9}" type="presOf" srcId="{8EF13633-4AAF-4473-86B7-38B2EF198CD5}" destId="{02D47152-5276-4509-B02F-2A5C9C164BA6}" srcOrd="0" destOrd="0" presId="urn:microsoft.com/office/officeart/2008/layout/HexagonCluster"/>
    <dgm:cxn modelId="{B1DEBCB8-2773-4CA8-AB90-FA28CA3693B4}" type="presOf" srcId="{708FEBEF-82F4-44E3-A842-0F894A5C4BD9}" destId="{F6A0E459-C3DA-400F-8584-1858A0D01F35}" srcOrd="0" destOrd="0" presId="urn:microsoft.com/office/officeart/2008/layout/HexagonCluster"/>
    <dgm:cxn modelId="{594EE46B-7A73-4585-8E08-206E27823A8E}" type="presOf" srcId="{0409BE5B-8DE9-423D-BF31-91332629F3C5}" destId="{9EBB1E52-8F33-4AEF-BF18-1CFC3CFF1FC3}" srcOrd="0" destOrd="0" presId="urn:microsoft.com/office/officeart/2008/layout/HexagonCluster"/>
    <dgm:cxn modelId="{59AC6ACE-E6F5-4F4A-9AF8-EA15242E4090}" srcId="{BD6AE1BC-5047-4255-91A3-4F06295E8E3A}" destId="{20E48489-83D3-4C47-9927-B6110FE1E4AD}" srcOrd="6" destOrd="0" parTransId="{FE78060A-C9ED-4520-8C2B-642115ACE96B}" sibTransId="{6E0BEE1C-3762-427E-A2AE-001841D0B289}"/>
    <dgm:cxn modelId="{A55B7DF2-9ACC-4239-B17A-E232504C6F6F}" srcId="{BD6AE1BC-5047-4255-91A3-4F06295E8E3A}" destId="{0409BE5B-8DE9-423D-BF31-91332629F3C5}" srcOrd="2" destOrd="0" parTransId="{DABFC7EC-4D57-4B5B-A6CA-8FE75E1760ED}" sibTransId="{588FBD00-3861-41F0-B37B-E54A996182E3}"/>
    <dgm:cxn modelId="{DB1438D7-4DFC-4AB9-810E-607B285AFF69}" srcId="{BD6AE1BC-5047-4255-91A3-4F06295E8E3A}" destId="{04A82242-3796-4A5E-85C7-9102FA3DE5C6}" srcOrd="7" destOrd="0" parTransId="{4D24B823-D282-454D-A621-669C92979F1E}" sibTransId="{08C6ABD8-E8A4-48AA-B1AD-33EAE15A9286}"/>
    <dgm:cxn modelId="{B47D3CE5-3100-4403-B1C5-CA10A443D19A}" srcId="{BD6AE1BC-5047-4255-91A3-4F06295E8E3A}" destId="{8EF13633-4AAF-4473-86B7-38B2EF198CD5}" srcOrd="3" destOrd="0" parTransId="{92DF3C02-93BE-4731-B769-A9D6B083F2C3}" sibTransId="{708FEBEF-82F4-44E3-A842-0F894A5C4BD9}"/>
    <dgm:cxn modelId="{745112CA-414E-4BE0-8343-E8520E63AF20}" type="presOf" srcId="{A2775AB5-5541-4428-BE34-A45943143382}" destId="{BBD05587-BD01-4ACE-B937-EE48F3271C80}" srcOrd="0" destOrd="0" presId="urn:microsoft.com/office/officeart/2008/layout/HexagonCluster"/>
    <dgm:cxn modelId="{1B021F17-A3A4-4ECA-B496-DD794A32E091}" srcId="{BD6AE1BC-5047-4255-91A3-4F06295E8E3A}" destId="{246D0CFC-7152-4456-A900-AB4CA76A9F85}" srcOrd="8" destOrd="0" parTransId="{B43D60B5-84EC-4C3E-AF9A-A8231812600A}" sibTransId="{3333D581-98CB-4030-A2AA-B1C9977DA7ED}"/>
    <dgm:cxn modelId="{A53F28B6-E29C-4C00-A5D0-1911076C6785}" srcId="{BD6AE1BC-5047-4255-91A3-4F06295E8E3A}" destId="{28F0E70F-A02D-4F25-91F7-1B5AD4BF1399}" srcOrd="0" destOrd="0" parTransId="{547323F4-B56C-40AD-8858-4CD0FFD3F23A}" sibTransId="{DACAEC3E-8185-479F-90DF-0D92E75AF088}"/>
    <dgm:cxn modelId="{0BD92BC2-2F0C-44BA-A75D-A3EABB67B273}" srcId="{BD6AE1BC-5047-4255-91A3-4F06295E8E3A}" destId="{AF6529FD-3296-431C-B8C8-3A0EE9431D1B}" srcOrd="9" destOrd="0" parTransId="{85A64479-86C4-4C73-BB9D-D20E2994F780}" sibTransId="{A3F7D6D9-EA25-4896-AA30-6CA1049F9F80}"/>
    <dgm:cxn modelId="{7412F12B-AA61-4A68-BCE0-6212C6B85CAC}" type="presOf" srcId="{04A82242-3796-4A5E-85C7-9102FA3DE5C6}" destId="{30C06152-707D-4CA2-95C7-C598DD074263}" srcOrd="0" destOrd="0" presId="urn:microsoft.com/office/officeart/2008/layout/HexagonCluster"/>
    <dgm:cxn modelId="{3AD5C62F-493B-40C0-ADFA-30936AFC5799}" type="presOf" srcId="{AF6529FD-3296-431C-B8C8-3A0EE9431D1B}" destId="{C112735F-3082-4B72-A9B9-B0DA4B6E5BDB}" srcOrd="0" destOrd="0" presId="urn:microsoft.com/office/officeart/2008/layout/HexagonCluster"/>
    <dgm:cxn modelId="{36E22308-9E50-4FDF-AC22-0BB6A7B3ED1A}" type="presOf" srcId="{04D4D752-3006-4F03-B205-16E2795A175D}" destId="{A8AF134E-FF98-4819-875D-A72F296764FE}" srcOrd="0" destOrd="0" presId="urn:microsoft.com/office/officeart/2008/layout/HexagonCluster"/>
    <dgm:cxn modelId="{AC8D41B8-E9FF-48A8-A316-AB4A7E7116C0}" type="presOf" srcId="{58647ED2-F3E8-40D6-B691-A54D9F697CBC}" destId="{71C6FF57-7BF2-4DB3-B0B4-7FDC302E4257}" srcOrd="0" destOrd="0" presId="urn:microsoft.com/office/officeart/2008/layout/HexagonCluster"/>
    <dgm:cxn modelId="{02F63399-BCB1-4E8A-A7CC-059F292BE7EF}" srcId="{BD6AE1BC-5047-4255-91A3-4F06295E8E3A}" destId="{FB4572E5-8157-48D4-804F-E730F5A3C118}" srcOrd="4" destOrd="0" parTransId="{290A767E-5A34-45DD-9326-714149D9BF3A}" sibTransId="{F389786B-410F-40C2-A50B-0CA210CAB601}"/>
    <dgm:cxn modelId="{0EC49DC3-F672-495C-8BA9-621D5A84252B}" type="presOf" srcId="{6642E6CD-3996-4EF9-89AE-792244ED9C11}" destId="{2A5AA1FE-3285-4E82-AA57-20A013046A5A}" srcOrd="0" destOrd="0" presId="urn:microsoft.com/office/officeart/2008/layout/HexagonCluster"/>
    <dgm:cxn modelId="{D194FD9A-8C6C-4513-84D9-EDA39B6C5C3E}" srcId="{BD6AE1BC-5047-4255-91A3-4F06295E8E3A}" destId="{CDEBA534-27F4-4DBD-B5AA-0469AD93D60C}" srcOrd="5" destOrd="0" parTransId="{17075187-E62F-4106-9E12-E521A4FC6742}" sibTransId="{8DF78C76-E034-425B-A692-D6F459FE8CF5}"/>
    <dgm:cxn modelId="{C219FD4E-9B50-436F-9FC2-6B5CACD03E5F}" type="presOf" srcId="{6E0BEE1C-3762-427E-A2AE-001841D0B289}" destId="{55700C59-78C8-4A28-B887-7503A009DB69}" srcOrd="0" destOrd="0" presId="urn:microsoft.com/office/officeart/2008/layout/HexagonCluster"/>
    <dgm:cxn modelId="{C98BCC35-FCCC-4D1C-9F7C-8948AFCD897C}" type="presOf" srcId="{CDEBA534-27F4-4DBD-B5AA-0469AD93D60C}" destId="{787DFA5A-5137-4F8F-843A-A2BCC39B4CF7}" srcOrd="0" destOrd="0" presId="urn:microsoft.com/office/officeart/2008/layout/HexagonCluster"/>
    <dgm:cxn modelId="{5AE1EB09-EBAC-4F75-AE6F-A2DA35239F29}" srcId="{BD6AE1BC-5047-4255-91A3-4F06295E8E3A}" destId="{58647ED2-F3E8-40D6-B691-A54D9F697CBC}" srcOrd="10" destOrd="0" parTransId="{D1B4F110-F449-4A75-B111-CA7836929248}" sibTransId="{BE6CBA56-64AF-4482-BC24-54E1722D4D2D}"/>
    <dgm:cxn modelId="{6CCFF077-BA5D-4A09-AEF7-E13A7A41A140}" type="presOf" srcId="{F389786B-410F-40C2-A50B-0CA210CAB601}" destId="{78BF6F3D-DE5C-446A-91E7-61012F295950}" srcOrd="0" destOrd="0" presId="urn:microsoft.com/office/officeart/2008/layout/HexagonCluster"/>
    <dgm:cxn modelId="{5AFE097D-1C97-4F05-B15F-961672C0CC94}" type="presOf" srcId="{3333D581-98CB-4030-A2AA-B1C9977DA7ED}" destId="{192F3525-8648-42E9-A410-14186BE451E6}" srcOrd="0" destOrd="0" presId="urn:microsoft.com/office/officeart/2008/layout/HexagonCluster"/>
    <dgm:cxn modelId="{F66B7B54-9873-443B-B005-B43588F49576}" type="presOf" srcId="{246D0CFC-7152-4456-A900-AB4CA76A9F85}" destId="{E82291FA-F01A-4A0C-9B0D-FC13135E75A3}" srcOrd="0" destOrd="0" presId="urn:microsoft.com/office/officeart/2008/layout/HexagonCluster"/>
    <dgm:cxn modelId="{A69B75CF-5786-45BF-820C-FECA8AC37F47}" type="presOf" srcId="{FB4572E5-8157-48D4-804F-E730F5A3C118}" destId="{108B87A1-66AE-453C-AF49-7313B9D47DD9}" srcOrd="0" destOrd="0" presId="urn:microsoft.com/office/officeart/2008/layout/HexagonCluster"/>
    <dgm:cxn modelId="{C5C94F12-5330-4153-9C17-5C30842BD3EE}" srcId="{BD6AE1BC-5047-4255-91A3-4F06295E8E3A}" destId="{6642E6CD-3996-4EF9-89AE-792244ED9C11}" srcOrd="1" destOrd="0" parTransId="{433F4B3B-A1D1-4B2A-8435-06F9EECA4123}" sibTransId="{04D4D752-3006-4F03-B205-16E2795A175D}"/>
    <dgm:cxn modelId="{8F05C60E-9A99-4968-984A-33BC351E6919}" srcId="{BD6AE1BC-5047-4255-91A3-4F06295E8E3A}" destId="{A2775AB5-5541-4428-BE34-A45943143382}" srcOrd="11" destOrd="0" parTransId="{C3A00922-E0AE-4CE3-A335-F2812203A38C}" sibTransId="{90CF010A-2C6A-4C60-9693-52C9BB9E861A}"/>
    <dgm:cxn modelId="{16C1DD90-DDCE-4A57-8CFF-E716B86BE3F6}" type="presOf" srcId="{90CF010A-2C6A-4C60-9693-52C9BB9E861A}" destId="{16052061-6439-4D1B-83EB-8C76CEEF2263}" srcOrd="0" destOrd="0" presId="urn:microsoft.com/office/officeart/2008/layout/HexagonCluster"/>
    <dgm:cxn modelId="{B7403850-BB9F-46DF-A988-0839B1C095D3}" type="presOf" srcId="{DACAEC3E-8185-479F-90DF-0D92E75AF088}" destId="{A43A6BA0-17CB-4D5A-B3E8-8D346574B43C}" srcOrd="0" destOrd="0" presId="urn:microsoft.com/office/officeart/2008/layout/HexagonCluster"/>
    <dgm:cxn modelId="{8D2B8696-54A4-4E9F-960C-4CD953BEAC30}" type="presOf" srcId="{28F0E70F-A02D-4F25-91F7-1B5AD4BF1399}" destId="{4BEAE025-EF48-4248-A463-86F571579CC8}" srcOrd="0" destOrd="0" presId="urn:microsoft.com/office/officeart/2008/layout/HexagonCluster"/>
    <dgm:cxn modelId="{EDB486FD-0FBD-4A0A-A0DA-2346E88B63A0}" type="presOf" srcId="{08C6ABD8-E8A4-48AA-B1AD-33EAE15A9286}" destId="{0BAC535B-3DF3-40B9-A27D-993C3ECD94C1}" srcOrd="0" destOrd="0" presId="urn:microsoft.com/office/officeart/2008/layout/HexagonCluster"/>
    <dgm:cxn modelId="{A33EF7EF-0B28-41CD-9648-8B026EBA6E54}" type="presOf" srcId="{A3F7D6D9-EA25-4896-AA30-6CA1049F9F80}" destId="{4AAC152D-875E-4D0F-8948-673C29891DCE}" srcOrd="0" destOrd="0" presId="urn:microsoft.com/office/officeart/2008/layout/HexagonCluster"/>
    <dgm:cxn modelId="{EABC590B-EFC6-4070-851B-5D953073CBF0}" type="presOf" srcId="{20E48489-83D3-4C47-9927-B6110FE1E4AD}" destId="{2040E1F5-06F7-4870-B06B-CE2D47E80D7A}" srcOrd="0" destOrd="0" presId="urn:microsoft.com/office/officeart/2008/layout/HexagonCluster"/>
    <dgm:cxn modelId="{B96B1BD7-3EC3-4120-801F-D8BFA623854C}" type="presOf" srcId="{BD6AE1BC-5047-4255-91A3-4F06295E8E3A}" destId="{5DB39932-EBF7-4E27-870B-FF2F9AB8BB5D}" srcOrd="0" destOrd="0" presId="urn:microsoft.com/office/officeart/2008/layout/HexagonCluster"/>
    <dgm:cxn modelId="{BE9651DA-78C2-4137-9053-4F5B6160B157}" type="presOf" srcId="{BE6CBA56-64AF-4482-BC24-54E1722D4D2D}" destId="{214C03BC-B1AB-4F4D-AD89-A58B1F7478FF}" srcOrd="0" destOrd="0" presId="urn:microsoft.com/office/officeart/2008/layout/HexagonCluster"/>
    <dgm:cxn modelId="{FC0DC426-573E-4255-8C0F-9EF5C7D7621A}" type="presParOf" srcId="{5DB39932-EBF7-4E27-870B-FF2F9AB8BB5D}" destId="{739B4783-4C35-4B41-8FC6-2B96EEE2F25F}" srcOrd="0" destOrd="0" presId="urn:microsoft.com/office/officeart/2008/layout/HexagonCluster"/>
    <dgm:cxn modelId="{605BB681-3687-4F99-92F6-CC8B6D3EF170}" type="presParOf" srcId="{739B4783-4C35-4B41-8FC6-2B96EEE2F25F}" destId="{4BEAE025-EF48-4248-A463-86F571579CC8}" srcOrd="0" destOrd="0" presId="urn:microsoft.com/office/officeart/2008/layout/HexagonCluster"/>
    <dgm:cxn modelId="{FFB0CD2E-D015-4E8C-8EA3-9FDAE27F326F}" type="presParOf" srcId="{5DB39932-EBF7-4E27-870B-FF2F9AB8BB5D}" destId="{F7DD4260-0805-43C8-8BF9-A38BC3F12463}" srcOrd="1" destOrd="0" presId="urn:microsoft.com/office/officeart/2008/layout/HexagonCluster"/>
    <dgm:cxn modelId="{5C26DDF6-714A-4B81-868F-57CE8DDD69BD}" type="presParOf" srcId="{F7DD4260-0805-43C8-8BF9-A38BC3F12463}" destId="{3461E2ED-4A32-43C1-B8F4-CCCEFB5E673F}" srcOrd="0" destOrd="0" presId="urn:microsoft.com/office/officeart/2008/layout/HexagonCluster"/>
    <dgm:cxn modelId="{55A62AE6-9A65-4F41-8755-0BCEC112A00F}" type="presParOf" srcId="{5DB39932-EBF7-4E27-870B-FF2F9AB8BB5D}" destId="{BC8509CB-E49E-42C6-A4DB-F83C350921AC}" srcOrd="2" destOrd="0" presId="urn:microsoft.com/office/officeart/2008/layout/HexagonCluster"/>
    <dgm:cxn modelId="{A1188C3F-21BE-472B-9131-934801C35663}" type="presParOf" srcId="{BC8509CB-E49E-42C6-A4DB-F83C350921AC}" destId="{A43A6BA0-17CB-4D5A-B3E8-8D346574B43C}" srcOrd="0" destOrd="0" presId="urn:microsoft.com/office/officeart/2008/layout/HexagonCluster"/>
    <dgm:cxn modelId="{E0BA8FCF-4796-4B93-8D4E-0B6A41BD0777}" type="presParOf" srcId="{5DB39932-EBF7-4E27-870B-FF2F9AB8BB5D}" destId="{67A9C3BC-A27C-4700-A8D3-E8CF7F0655A7}" srcOrd="3" destOrd="0" presId="urn:microsoft.com/office/officeart/2008/layout/HexagonCluster"/>
    <dgm:cxn modelId="{AB141C5A-F12F-4324-AE5F-DD09228A275E}" type="presParOf" srcId="{67A9C3BC-A27C-4700-A8D3-E8CF7F0655A7}" destId="{6B4ACC5D-ED20-4481-B610-E29942A74562}" srcOrd="0" destOrd="0" presId="urn:microsoft.com/office/officeart/2008/layout/HexagonCluster"/>
    <dgm:cxn modelId="{82A8CD1A-6838-44DA-BCDC-F9B4C79EEDC4}" type="presParOf" srcId="{5DB39932-EBF7-4E27-870B-FF2F9AB8BB5D}" destId="{431D3BED-3058-4BFE-8295-F5B2EBDF8790}" srcOrd="4" destOrd="0" presId="urn:microsoft.com/office/officeart/2008/layout/HexagonCluster"/>
    <dgm:cxn modelId="{4F69B5E1-A4DD-4BB3-B50C-359BDC5A8F75}" type="presParOf" srcId="{431D3BED-3058-4BFE-8295-F5B2EBDF8790}" destId="{2A5AA1FE-3285-4E82-AA57-20A013046A5A}" srcOrd="0" destOrd="0" presId="urn:microsoft.com/office/officeart/2008/layout/HexagonCluster"/>
    <dgm:cxn modelId="{EADF1C85-BA90-41EA-9098-6F5AC021840C}" type="presParOf" srcId="{5DB39932-EBF7-4E27-870B-FF2F9AB8BB5D}" destId="{5AE9900B-7FEC-4F5E-B1AC-BEC450B9F231}" srcOrd="5" destOrd="0" presId="urn:microsoft.com/office/officeart/2008/layout/HexagonCluster"/>
    <dgm:cxn modelId="{E750C3BE-B14E-4111-BE30-F6895D896E16}" type="presParOf" srcId="{5AE9900B-7FEC-4F5E-B1AC-BEC450B9F231}" destId="{254957AA-50CB-4989-B748-20919C0D63FD}" srcOrd="0" destOrd="0" presId="urn:microsoft.com/office/officeart/2008/layout/HexagonCluster"/>
    <dgm:cxn modelId="{9B839053-F1F3-4623-8CFE-7188079BD728}" type="presParOf" srcId="{5DB39932-EBF7-4E27-870B-FF2F9AB8BB5D}" destId="{B03A7CED-F0A1-4C78-BDF9-4362C7E5813E}" srcOrd="6" destOrd="0" presId="urn:microsoft.com/office/officeart/2008/layout/HexagonCluster"/>
    <dgm:cxn modelId="{2BD7390B-34FF-400E-8CAC-941BFB0226B6}" type="presParOf" srcId="{B03A7CED-F0A1-4C78-BDF9-4362C7E5813E}" destId="{A8AF134E-FF98-4819-875D-A72F296764FE}" srcOrd="0" destOrd="0" presId="urn:microsoft.com/office/officeart/2008/layout/HexagonCluster"/>
    <dgm:cxn modelId="{D59BFDA8-06A5-40E0-8351-96DBC41B262E}" type="presParOf" srcId="{5DB39932-EBF7-4E27-870B-FF2F9AB8BB5D}" destId="{7FF6D74B-AD4D-4BEC-823D-1BAEC1758A89}" srcOrd="7" destOrd="0" presId="urn:microsoft.com/office/officeart/2008/layout/HexagonCluster"/>
    <dgm:cxn modelId="{08BEDD2B-92A1-4763-8518-CAEB1BB5479A}" type="presParOf" srcId="{7FF6D74B-AD4D-4BEC-823D-1BAEC1758A89}" destId="{102E321F-7640-45EE-AEAC-8AB61D5C7F77}" srcOrd="0" destOrd="0" presId="urn:microsoft.com/office/officeart/2008/layout/HexagonCluster"/>
    <dgm:cxn modelId="{1C6C3AC1-1FBA-47B9-B4A5-234FAE83768F}" type="presParOf" srcId="{5DB39932-EBF7-4E27-870B-FF2F9AB8BB5D}" destId="{AA40CA52-E535-4A60-BDB2-26B11188B48A}" srcOrd="8" destOrd="0" presId="urn:microsoft.com/office/officeart/2008/layout/HexagonCluster"/>
    <dgm:cxn modelId="{A935D79A-88B8-4F98-853F-5478F4DDE42E}" type="presParOf" srcId="{AA40CA52-E535-4A60-BDB2-26B11188B48A}" destId="{9EBB1E52-8F33-4AEF-BF18-1CFC3CFF1FC3}" srcOrd="0" destOrd="0" presId="urn:microsoft.com/office/officeart/2008/layout/HexagonCluster"/>
    <dgm:cxn modelId="{3BF7A8B6-AE64-4AD2-9D2A-A5AF188D738A}" type="presParOf" srcId="{5DB39932-EBF7-4E27-870B-FF2F9AB8BB5D}" destId="{D8E01FEE-DE2B-4AF0-A071-10D22F5E8260}" srcOrd="9" destOrd="0" presId="urn:microsoft.com/office/officeart/2008/layout/HexagonCluster"/>
    <dgm:cxn modelId="{5BD86E35-F157-4A53-8087-AAE43AD604DA}" type="presParOf" srcId="{D8E01FEE-DE2B-4AF0-A071-10D22F5E8260}" destId="{CB8A8CB1-1DDE-4239-8212-F9C7160DF2DA}" srcOrd="0" destOrd="0" presId="urn:microsoft.com/office/officeart/2008/layout/HexagonCluster"/>
    <dgm:cxn modelId="{0E551DB7-752C-469F-A099-28665960AC22}" type="presParOf" srcId="{5DB39932-EBF7-4E27-870B-FF2F9AB8BB5D}" destId="{53A7E935-8EE4-46A3-8382-7FBF21CBF91C}" srcOrd="10" destOrd="0" presId="urn:microsoft.com/office/officeart/2008/layout/HexagonCluster"/>
    <dgm:cxn modelId="{883E21B4-86D0-4AD3-9843-A7248C98071A}" type="presParOf" srcId="{53A7E935-8EE4-46A3-8382-7FBF21CBF91C}" destId="{C3C93BDB-68CA-45E1-887E-C566BF34E4BB}" srcOrd="0" destOrd="0" presId="urn:microsoft.com/office/officeart/2008/layout/HexagonCluster"/>
    <dgm:cxn modelId="{50E1E797-43C8-4E9E-8257-341C87D4CD4B}" type="presParOf" srcId="{5DB39932-EBF7-4E27-870B-FF2F9AB8BB5D}" destId="{AEB811F2-F156-45EF-B7C1-5D9D0A630BA7}" srcOrd="11" destOrd="0" presId="urn:microsoft.com/office/officeart/2008/layout/HexagonCluster"/>
    <dgm:cxn modelId="{D0E2BC45-4B35-4501-921B-13E8D5C1A25A}" type="presParOf" srcId="{AEB811F2-F156-45EF-B7C1-5D9D0A630BA7}" destId="{D5EA7DF3-69C4-4CF1-9524-172D94EB561B}" srcOrd="0" destOrd="0" presId="urn:microsoft.com/office/officeart/2008/layout/HexagonCluster"/>
    <dgm:cxn modelId="{AB2BD133-DF56-47C1-A4DC-7DAA35D4B9AC}" type="presParOf" srcId="{5DB39932-EBF7-4E27-870B-FF2F9AB8BB5D}" destId="{AF41C1EC-C884-40A3-B8A5-B171851E45E3}" srcOrd="12" destOrd="0" presId="urn:microsoft.com/office/officeart/2008/layout/HexagonCluster"/>
    <dgm:cxn modelId="{1AE0D2DD-DD31-416C-A3B1-354DD3676CE7}" type="presParOf" srcId="{AF41C1EC-C884-40A3-B8A5-B171851E45E3}" destId="{02D47152-5276-4509-B02F-2A5C9C164BA6}" srcOrd="0" destOrd="0" presId="urn:microsoft.com/office/officeart/2008/layout/HexagonCluster"/>
    <dgm:cxn modelId="{B15B23DF-E3FF-4F89-B37C-CF1CF1502031}" type="presParOf" srcId="{5DB39932-EBF7-4E27-870B-FF2F9AB8BB5D}" destId="{0E9783E7-14AC-4CF6-B9EE-29E5F6171299}" srcOrd="13" destOrd="0" presId="urn:microsoft.com/office/officeart/2008/layout/HexagonCluster"/>
    <dgm:cxn modelId="{61CA2013-1714-4F65-95ED-9F659E4085F0}" type="presParOf" srcId="{0E9783E7-14AC-4CF6-B9EE-29E5F6171299}" destId="{7F7E6CFF-62FF-4998-B82E-5A41620CF7EF}" srcOrd="0" destOrd="0" presId="urn:microsoft.com/office/officeart/2008/layout/HexagonCluster"/>
    <dgm:cxn modelId="{2050691F-C8AA-4947-9DA6-0FC0274D9D14}" type="presParOf" srcId="{5DB39932-EBF7-4E27-870B-FF2F9AB8BB5D}" destId="{BD85A660-E738-4760-8E1C-2EE2677B6CCA}" srcOrd="14" destOrd="0" presId="urn:microsoft.com/office/officeart/2008/layout/HexagonCluster"/>
    <dgm:cxn modelId="{9E38E755-14BF-456E-A6DD-0A94F84CE205}" type="presParOf" srcId="{BD85A660-E738-4760-8E1C-2EE2677B6CCA}" destId="{F6A0E459-C3DA-400F-8584-1858A0D01F35}" srcOrd="0" destOrd="0" presId="urn:microsoft.com/office/officeart/2008/layout/HexagonCluster"/>
    <dgm:cxn modelId="{AE45F38F-F87F-4EAE-A6FC-2EC3EFD16168}" type="presParOf" srcId="{5DB39932-EBF7-4E27-870B-FF2F9AB8BB5D}" destId="{BF4C9312-CBD3-49F1-B686-68CA7525199F}" srcOrd="15" destOrd="0" presId="urn:microsoft.com/office/officeart/2008/layout/HexagonCluster"/>
    <dgm:cxn modelId="{18A62625-5F59-47C7-BB7C-64768C9536C9}" type="presParOf" srcId="{BF4C9312-CBD3-49F1-B686-68CA7525199F}" destId="{C09CBCAE-45F4-4567-8C9F-1DE79CFA286F}" srcOrd="0" destOrd="0" presId="urn:microsoft.com/office/officeart/2008/layout/HexagonCluster"/>
    <dgm:cxn modelId="{E1E26DE5-1C52-41BE-8EAB-71BE48AF12A9}" type="presParOf" srcId="{5DB39932-EBF7-4E27-870B-FF2F9AB8BB5D}" destId="{B2735174-6787-46FA-B373-E61C1DFD2908}" srcOrd="16" destOrd="0" presId="urn:microsoft.com/office/officeart/2008/layout/HexagonCluster"/>
    <dgm:cxn modelId="{ECB8D095-16D9-49B0-B62C-157D547D34DD}" type="presParOf" srcId="{B2735174-6787-46FA-B373-E61C1DFD2908}" destId="{108B87A1-66AE-453C-AF49-7313B9D47DD9}" srcOrd="0" destOrd="0" presId="urn:microsoft.com/office/officeart/2008/layout/HexagonCluster"/>
    <dgm:cxn modelId="{6B99335F-85DC-47F5-B16D-3ABCFE88007B}" type="presParOf" srcId="{5DB39932-EBF7-4E27-870B-FF2F9AB8BB5D}" destId="{A4C8D6BC-E259-4DA7-8CDC-5D13FEC8F612}" srcOrd="17" destOrd="0" presId="urn:microsoft.com/office/officeart/2008/layout/HexagonCluster"/>
    <dgm:cxn modelId="{50D09942-6E95-4907-B0EF-7687655C9DD3}" type="presParOf" srcId="{A4C8D6BC-E259-4DA7-8CDC-5D13FEC8F612}" destId="{A15DEBA0-12BC-4B30-86C3-0E005192EE50}" srcOrd="0" destOrd="0" presId="urn:microsoft.com/office/officeart/2008/layout/HexagonCluster"/>
    <dgm:cxn modelId="{418C5123-AF5F-4216-A723-4C78944E4A12}" type="presParOf" srcId="{5DB39932-EBF7-4E27-870B-FF2F9AB8BB5D}" destId="{A0313A29-F0E2-4DA8-B3F3-CE57DAB020D1}" srcOrd="18" destOrd="0" presId="urn:microsoft.com/office/officeart/2008/layout/HexagonCluster"/>
    <dgm:cxn modelId="{8B96E0AE-5F19-46F1-9F04-2B20D9E2C285}" type="presParOf" srcId="{A0313A29-F0E2-4DA8-B3F3-CE57DAB020D1}" destId="{78BF6F3D-DE5C-446A-91E7-61012F295950}" srcOrd="0" destOrd="0" presId="urn:microsoft.com/office/officeart/2008/layout/HexagonCluster"/>
    <dgm:cxn modelId="{D1396196-2226-427E-9B31-E2998288E8C0}" type="presParOf" srcId="{5DB39932-EBF7-4E27-870B-FF2F9AB8BB5D}" destId="{9F98946D-C1BD-4D2F-AAC6-4387E93D70D2}" srcOrd="19" destOrd="0" presId="urn:microsoft.com/office/officeart/2008/layout/HexagonCluster"/>
    <dgm:cxn modelId="{90678511-02FC-4065-8385-85F5573CE64A}" type="presParOf" srcId="{9F98946D-C1BD-4D2F-AAC6-4387E93D70D2}" destId="{70F17433-1B1A-4969-AFD6-441AAD588D4D}" srcOrd="0" destOrd="0" presId="urn:microsoft.com/office/officeart/2008/layout/HexagonCluster"/>
    <dgm:cxn modelId="{B54155D0-A8E3-43FD-98CD-CD49F203A3D0}" type="presParOf" srcId="{5DB39932-EBF7-4E27-870B-FF2F9AB8BB5D}" destId="{D7B33419-0732-456B-B2EC-344EB6B58111}" srcOrd="20" destOrd="0" presId="urn:microsoft.com/office/officeart/2008/layout/HexagonCluster"/>
    <dgm:cxn modelId="{45AE35DB-ECF6-4FAA-81DD-6341F10C1FC3}" type="presParOf" srcId="{D7B33419-0732-456B-B2EC-344EB6B58111}" destId="{787DFA5A-5137-4F8F-843A-A2BCC39B4CF7}" srcOrd="0" destOrd="0" presId="urn:microsoft.com/office/officeart/2008/layout/HexagonCluster"/>
    <dgm:cxn modelId="{EE37F05C-F6E3-4A02-A040-2A08E3BBDF66}" type="presParOf" srcId="{5DB39932-EBF7-4E27-870B-FF2F9AB8BB5D}" destId="{6DD5C3E6-1128-4713-B047-C60648CE05D3}" srcOrd="21" destOrd="0" presId="urn:microsoft.com/office/officeart/2008/layout/HexagonCluster"/>
    <dgm:cxn modelId="{D81F4798-3104-4D59-93D5-3F0DC0E4B84D}" type="presParOf" srcId="{6DD5C3E6-1128-4713-B047-C60648CE05D3}" destId="{E72511C0-E67B-48CD-91F2-1CD832F43D2D}" srcOrd="0" destOrd="0" presId="urn:microsoft.com/office/officeart/2008/layout/HexagonCluster"/>
    <dgm:cxn modelId="{A6127C51-A685-415F-B062-648F0593441D}" type="presParOf" srcId="{5DB39932-EBF7-4E27-870B-FF2F9AB8BB5D}" destId="{A1A1E981-06C1-4FC1-9352-123D958F07E1}" srcOrd="22" destOrd="0" presId="urn:microsoft.com/office/officeart/2008/layout/HexagonCluster"/>
    <dgm:cxn modelId="{3F82E6B2-54C6-4575-AFB6-6E3B7503D8E2}" type="presParOf" srcId="{A1A1E981-06C1-4FC1-9352-123D958F07E1}" destId="{D36D5050-F92F-4ED8-9F53-D232E73B6DD5}" srcOrd="0" destOrd="0" presId="urn:microsoft.com/office/officeart/2008/layout/HexagonCluster"/>
    <dgm:cxn modelId="{4CB67243-56C6-4219-A2E7-82AB36DE00CD}" type="presParOf" srcId="{5DB39932-EBF7-4E27-870B-FF2F9AB8BB5D}" destId="{42B23152-7F9F-4ED6-8EED-4AAE48118BB0}" srcOrd="23" destOrd="0" presId="urn:microsoft.com/office/officeart/2008/layout/HexagonCluster"/>
    <dgm:cxn modelId="{3C404616-3479-4E5A-9F25-4C12C85A8A1B}" type="presParOf" srcId="{42B23152-7F9F-4ED6-8EED-4AAE48118BB0}" destId="{7492C91D-1013-480B-97CF-932C0053D4DC}" srcOrd="0" destOrd="0" presId="urn:microsoft.com/office/officeart/2008/layout/HexagonCluster"/>
    <dgm:cxn modelId="{79F921FE-F41E-414B-BF0A-6B9BEA313A59}" type="presParOf" srcId="{5DB39932-EBF7-4E27-870B-FF2F9AB8BB5D}" destId="{07286268-E800-4660-9A29-7409DFC3A7EF}" srcOrd="24" destOrd="0" presId="urn:microsoft.com/office/officeart/2008/layout/HexagonCluster"/>
    <dgm:cxn modelId="{F99B7CF9-FDB0-4DB5-8A6C-851977EA104D}" type="presParOf" srcId="{07286268-E800-4660-9A29-7409DFC3A7EF}" destId="{2040E1F5-06F7-4870-B06B-CE2D47E80D7A}" srcOrd="0" destOrd="0" presId="urn:microsoft.com/office/officeart/2008/layout/HexagonCluster"/>
    <dgm:cxn modelId="{92D827B6-A09E-46C0-AC55-8298131D4633}" type="presParOf" srcId="{5DB39932-EBF7-4E27-870B-FF2F9AB8BB5D}" destId="{F014BE1F-C025-4340-B8CE-7AAAE8041A56}" srcOrd="25" destOrd="0" presId="urn:microsoft.com/office/officeart/2008/layout/HexagonCluster"/>
    <dgm:cxn modelId="{8299621D-BF6B-4E80-9D58-76D02B4CCE53}" type="presParOf" srcId="{F014BE1F-C025-4340-B8CE-7AAAE8041A56}" destId="{E8446BDD-8CCC-4A00-B7AA-F3C2A8093C6F}" srcOrd="0" destOrd="0" presId="urn:microsoft.com/office/officeart/2008/layout/HexagonCluster"/>
    <dgm:cxn modelId="{931A7640-A1BF-434C-A32D-AB0CEFE0FE95}" type="presParOf" srcId="{5DB39932-EBF7-4E27-870B-FF2F9AB8BB5D}" destId="{67AD8E48-3218-4381-9987-5F252261E365}" srcOrd="26" destOrd="0" presId="urn:microsoft.com/office/officeart/2008/layout/HexagonCluster"/>
    <dgm:cxn modelId="{2227FE53-10C4-40AB-B988-6916C6343D08}" type="presParOf" srcId="{67AD8E48-3218-4381-9987-5F252261E365}" destId="{55700C59-78C8-4A28-B887-7503A009DB69}" srcOrd="0" destOrd="0" presId="urn:microsoft.com/office/officeart/2008/layout/HexagonCluster"/>
    <dgm:cxn modelId="{0DC13960-EFC4-4D15-ABFD-42EE9A8105CE}" type="presParOf" srcId="{5DB39932-EBF7-4E27-870B-FF2F9AB8BB5D}" destId="{2CAFEA56-42AC-45FB-98CC-75BE6CD4C9D7}" srcOrd="27" destOrd="0" presId="urn:microsoft.com/office/officeart/2008/layout/HexagonCluster"/>
    <dgm:cxn modelId="{14C76752-0C68-49A3-B0F2-3E09E91539FA}" type="presParOf" srcId="{2CAFEA56-42AC-45FB-98CC-75BE6CD4C9D7}" destId="{1FD1AB41-3817-4D12-A1DC-12DBA3A6D933}" srcOrd="0" destOrd="0" presId="urn:microsoft.com/office/officeart/2008/layout/HexagonCluster"/>
    <dgm:cxn modelId="{7005F7BB-704A-4801-95A9-7FAFB15A4B01}" type="presParOf" srcId="{5DB39932-EBF7-4E27-870B-FF2F9AB8BB5D}" destId="{2AFF5779-5796-47A8-99AF-D90F8ED24D55}" srcOrd="28" destOrd="0" presId="urn:microsoft.com/office/officeart/2008/layout/HexagonCluster"/>
    <dgm:cxn modelId="{41C87D88-0229-4927-8A48-BA4BB03E25A5}" type="presParOf" srcId="{2AFF5779-5796-47A8-99AF-D90F8ED24D55}" destId="{30C06152-707D-4CA2-95C7-C598DD074263}" srcOrd="0" destOrd="0" presId="urn:microsoft.com/office/officeart/2008/layout/HexagonCluster"/>
    <dgm:cxn modelId="{B303B064-3627-4427-A1B5-E23E37D490D0}" type="presParOf" srcId="{5DB39932-EBF7-4E27-870B-FF2F9AB8BB5D}" destId="{2BE32F08-7781-4472-B1ED-EE1587C8BE2F}" srcOrd="29" destOrd="0" presId="urn:microsoft.com/office/officeart/2008/layout/HexagonCluster"/>
    <dgm:cxn modelId="{0EC33587-07C6-49CE-82AE-3D10DD8BEEDB}" type="presParOf" srcId="{2BE32F08-7781-4472-B1ED-EE1587C8BE2F}" destId="{E5B70FE5-7DEB-488B-BEE8-6FCDBB2333FB}" srcOrd="0" destOrd="0" presId="urn:microsoft.com/office/officeart/2008/layout/HexagonCluster"/>
    <dgm:cxn modelId="{02200096-CC8B-42BF-AFB9-DBD4A27F3167}" type="presParOf" srcId="{5DB39932-EBF7-4E27-870B-FF2F9AB8BB5D}" destId="{89B76988-9AD9-4CEA-B978-03C78C25EAF8}" srcOrd="30" destOrd="0" presId="urn:microsoft.com/office/officeart/2008/layout/HexagonCluster"/>
    <dgm:cxn modelId="{CE059EF3-446C-4C9B-961C-0A03F850C6A2}" type="presParOf" srcId="{89B76988-9AD9-4CEA-B978-03C78C25EAF8}" destId="{0BAC535B-3DF3-40B9-A27D-993C3ECD94C1}" srcOrd="0" destOrd="0" presId="urn:microsoft.com/office/officeart/2008/layout/HexagonCluster"/>
    <dgm:cxn modelId="{605B71B7-F490-4F75-AFC9-4C7BEC0D13FD}" type="presParOf" srcId="{5DB39932-EBF7-4E27-870B-FF2F9AB8BB5D}" destId="{3E8A8221-C01A-4A9A-A07E-10A2257FD1B9}" srcOrd="31" destOrd="0" presId="urn:microsoft.com/office/officeart/2008/layout/HexagonCluster"/>
    <dgm:cxn modelId="{CF434E37-B4DD-44D7-ACDF-DAC0781FD621}" type="presParOf" srcId="{3E8A8221-C01A-4A9A-A07E-10A2257FD1B9}" destId="{3FFF8CEE-C9E5-4155-9C69-2DB6CBEC7663}" srcOrd="0" destOrd="0" presId="urn:microsoft.com/office/officeart/2008/layout/HexagonCluster"/>
    <dgm:cxn modelId="{C8CF117A-2CF2-4C62-BEF9-510B3FE35397}" type="presParOf" srcId="{5DB39932-EBF7-4E27-870B-FF2F9AB8BB5D}" destId="{54E55F61-6165-45CD-BB09-5F93068DE9C6}" srcOrd="32" destOrd="0" presId="urn:microsoft.com/office/officeart/2008/layout/HexagonCluster"/>
    <dgm:cxn modelId="{B026D980-4B77-41F7-B18A-91275BED323C}" type="presParOf" srcId="{54E55F61-6165-45CD-BB09-5F93068DE9C6}" destId="{E82291FA-F01A-4A0C-9B0D-FC13135E75A3}" srcOrd="0" destOrd="0" presId="urn:microsoft.com/office/officeart/2008/layout/HexagonCluster"/>
    <dgm:cxn modelId="{E87E22A6-6034-4691-ABF6-D33E86699928}" type="presParOf" srcId="{5DB39932-EBF7-4E27-870B-FF2F9AB8BB5D}" destId="{E728426E-2E66-41F5-B534-1A955563AB68}" srcOrd="33" destOrd="0" presId="urn:microsoft.com/office/officeart/2008/layout/HexagonCluster"/>
    <dgm:cxn modelId="{60A1672D-AC18-442F-8A73-DC5882C1AEC0}" type="presParOf" srcId="{E728426E-2E66-41F5-B534-1A955563AB68}" destId="{81F0C9EA-00F6-42E4-BF7F-3D3D4DA26258}" srcOrd="0" destOrd="0" presId="urn:microsoft.com/office/officeart/2008/layout/HexagonCluster"/>
    <dgm:cxn modelId="{5C674D38-8EF9-4B1D-8B0E-0138C5A5133D}" type="presParOf" srcId="{5DB39932-EBF7-4E27-870B-FF2F9AB8BB5D}" destId="{FD3FD86E-5D2A-49DA-AB2F-340C5F380BDC}" srcOrd="34" destOrd="0" presId="urn:microsoft.com/office/officeart/2008/layout/HexagonCluster"/>
    <dgm:cxn modelId="{D47BF0C8-73F0-4823-B2CA-5499BF59F8BD}" type="presParOf" srcId="{FD3FD86E-5D2A-49DA-AB2F-340C5F380BDC}" destId="{192F3525-8648-42E9-A410-14186BE451E6}" srcOrd="0" destOrd="0" presId="urn:microsoft.com/office/officeart/2008/layout/HexagonCluster"/>
    <dgm:cxn modelId="{F016840F-4059-46AF-85C2-062BB5C44C0E}" type="presParOf" srcId="{5DB39932-EBF7-4E27-870B-FF2F9AB8BB5D}" destId="{EEC7C11D-44CC-42A3-BFAE-1DB0F87E90FC}" srcOrd="35" destOrd="0" presId="urn:microsoft.com/office/officeart/2008/layout/HexagonCluster"/>
    <dgm:cxn modelId="{5A9B2D07-60FF-4D65-A0A5-D59CF0429605}" type="presParOf" srcId="{EEC7C11D-44CC-42A3-BFAE-1DB0F87E90FC}" destId="{53961A02-1317-43AA-8EAD-1DE338C0637B}" srcOrd="0" destOrd="0" presId="urn:microsoft.com/office/officeart/2008/layout/HexagonCluster"/>
    <dgm:cxn modelId="{F340233C-5AB5-400F-B179-89F76554645F}" type="presParOf" srcId="{5DB39932-EBF7-4E27-870B-FF2F9AB8BB5D}" destId="{9587A7C3-DB84-4FDF-BC5E-E22A81F5A6B8}" srcOrd="36" destOrd="0" presId="urn:microsoft.com/office/officeart/2008/layout/HexagonCluster"/>
    <dgm:cxn modelId="{ACD53965-6C3C-480D-9E22-368AEB8F5B65}" type="presParOf" srcId="{9587A7C3-DB84-4FDF-BC5E-E22A81F5A6B8}" destId="{C112735F-3082-4B72-A9B9-B0DA4B6E5BDB}" srcOrd="0" destOrd="0" presId="urn:microsoft.com/office/officeart/2008/layout/HexagonCluster"/>
    <dgm:cxn modelId="{271D40D4-AF2A-46A9-A0E8-0D8D1BB0D0BC}" type="presParOf" srcId="{5DB39932-EBF7-4E27-870B-FF2F9AB8BB5D}" destId="{F2538645-A621-4DA2-A78D-CAB8E60E0364}" srcOrd="37" destOrd="0" presId="urn:microsoft.com/office/officeart/2008/layout/HexagonCluster"/>
    <dgm:cxn modelId="{064009BC-ADF4-4FAB-88E0-F976468ACEF2}" type="presParOf" srcId="{F2538645-A621-4DA2-A78D-CAB8E60E0364}" destId="{7BCB6444-B558-4B2B-979E-D3D70E8E01D2}" srcOrd="0" destOrd="0" presId="urn:microsoft.com/office/officeart/2008/layout/HexagonCluster"/>
    <dgm:cxn modelId="{41E025B5-C0CC-41E0-9DB7-CD1EF38BCD6B}" type="presParOf" srcId="{5DB39932-EBF7-4E27-870B-FF2F9AB8BB5D}" destId="{01CFC2E7-2D93-47B3-B6BD-B61627E4C8C3}" srcOrd="38" destOrd="0" presId="urn:microsoft.com/office/officeart/2008/layout/HexagonCluster"/>
    <dgm:cxn modelId="{99361508-3E12-4A48-B472-8A16C714AE93}" type="presParOf" srcId="{01CFC2E7-2D93-47B3-B6BD-B61627E4C8C3}" destId="{4AAC152D-875E-4D0F-8948-673C29891DCE}" srcOrd="0" destOrd="0" presId="urn:microsoft.com/office/officeart/2008/layout/HexagonCluster"/>
    <dgm:cxn modelId="{FC3C3612-1727-4B80-B7C5-983A77E10145}" type="presParOf" srcId="{5DB39932-EBF7-4E27-870B-FF2F9AB8BB5D}" destId="{3CF0BCF5-A040-4C6F-B94D-0C9650EED75F}" srcOrd="39" destOrd="0" presId="urn:microsoft.com/office/officeart/2008/layout/HexagonCluster"/>
    <dgm:cxn modelId="{9A25143D-4B23-44EE-A1D3-11BE3C7E05DF}" type="presParOf" srcId="{3CF0BCF5-A040-4C6F-B94D-0C9650EED75F}" destId="{2FEE2B7E-ABB2-43A8-B5FD-55ECC588AC8D}" srcOrd="0" destOrd="0" presId="urn:microsoft.com/office/officeart/2008/layout/HexagonCluster"/>
    <dgm:cxn modelId="{E4732CDE-2453-409A-90A0-C9F1A1012D94}" type="presParOf" srcId="{5DB39932-EBF7-4E27-870B-FF2F9AB8BB5D}" destId="{6D354B0D-B9E1-4649-A96C-BFA552ABFD60}" srcOrd="40" destOrd="0" presId="urn:microsoft.com/office/officeart/2008/layout/HexagonCluster"/>
    <dgm:cxn modelId="{454521EF-3F56-4282-B63D-B9EE43B580C5}" type="presParOf" srcId="{6D354B0D-B9E1-4649-A96C-BFA552ABFD60}" destId="{71C6FF57-7BF2-4DB3-B0B4-7FDC302E4257}" srcOrd="0" destOrd="0" presId="urn:microsoft.com/office/officeart/2008/layout/HexagonCluster"/>
    <dgm:cxn modelId="{B576A9C1-A287-446C-B6C5-FA0F63DF9080}" type="presParOf" srcId="{5DB39932-EBF7-4E27-870B-FF2F9AB8BB5D}" destId="{C38F90D8-E428-4297-9D9D-72059B2D5158}" srcOrd="41" destOrd="0" presId="urn:microsoft.com/office/officeart/2008/layout/HexagonCluster"/>
    <dgm:cxn modelId="{2CBF01D4-9FDA-464C-B56F-E3A57937A22B}" type="presParOf" srcId="{C38F90D8-E428-4297-9D9D-72059B2D5158}" destId="{AA13F64E-2352-4DAA-94DB-AC31C60374FA}" srcOrd="0" destOrd="0" presId="urn:microsoft.com/office/officeart/2008/layout/HexagonCluster"/>
    <dgm:cxn modelId="{4E2F42D1-FC3B-4BAE-9682-0D0482F69A86}" type="presParOf" srcId="{5DB39932-EBF7-4E27-870B-FF2F9AB8BB5D}" destId="{39070429-E9F0-42E1-92E5-E7EB7D246D06}" srcOrd="42" destOrd="0" presId="urn:microsoft.com/office/officeart/2008/layout/HexagonCluster"/>
    <dgm:cxn modelId="{50E395C8-17EE-4EDD-B2BE-4705639235A6}" type="presParOf" srcId="{39070429-E9F0-42E1-92E5-E7EB7D246D06}" destId="{214C03BC-B1AB-4F4D-AD89-A58B1F7478FF}" srcOrd="0" destOrd="0" presId="urn:microsoft.com/office/officeart/2008/layout/HexagonCluster"/>
    <dgm:cxn modelId="{E026F007-01B0-4AA0-9974-9D52CB7F737D}" type="presParOf" srcId="{5DB39932-EBF7-4E27-870B-FF2F9AB8BB5D}" destId="{0B539FAE-3D22-43B0-8E7F-0281989EE70B}" srcOrd="43" destOrd="0" presId="urn:microsoft.com/office/officeart/2008/layout/HexagonCluster"/>
    <dgm:cxn modelId="{63CF70A7-828C-4ED4-9B4A-31879740B0D1}" type="presParOf" srcId="{0B539FAE-3D22-43B0-8E7F-0281989EE70B}" destId="{FE664615-2CD4-491E-9C5F-E9BC92D1E49F}" srcOrd="0" destOrd="0" presId="urn:microsoft.com/office/officeart/2008/layout/HexagonCluster"/>
    <dgm:cxn modelId="{7F87DE93-DF24-4448-8C03-9D94142B68FC}" type="presParOf" srcId="{5DB39932-EBF7-4E27-870B-FF2F9AB8BB5D}" destId="{13B94B34-117E-4CBA-8DE6-7F1CAE75C3FC}" srcOrd="44" destOrd="0" presId="urn:microsoft.com/office/officeart/2008/layout/HexagonCluster"/>
    <dgm:cxn modelId="{4B83AF4C-F5C0-476C-AD22-716713B7A054}" type="presParOf" srcId="{13B94B34-117E-4CBA-8DE6-7F1CAE75C3FC}" destId="{BBD05587-BD01-4ACE-B937-EE48F3271C80}" srcOrd="0" destOrd="0" presId="urn:microsoft.com/office/officeart/2008/layout/HexagonCluster"/>
    <dgm:cxn modelId="{1567A556-1D16-4448-8A60-3C9D8B072BF1}" type="presParOf" srcId="{5DB39932-EBF7-4E27-870B-FF2F9AB8BB5D}" destId="{4C8A7599-90DF-4FB3-8840-898BD4AB9DEB}" srcOrd="45" destOrd="0" presId="urn:microsoft.com/office/officeart/2008/layout/HexagonCluster"/>
    <dgm:cxn modelId="{D92A24CC-6299-44CA-B6B4-A7A485BA7515}" type="presParOf" srcId="{4C8A7599-90DF-4FB3-8840-898BD4AB9DEB}" destId="{E7469C1B-B0F1-4D42-9D0F-5CA892078D83}" srcOrd="0" destOrd="0" presId="urn:microsoft.com/office/officeart/2008/layout/HexagonCluster"/>
    <dgm:cxn modelId="{21955663-5179-445E-B5E9-7C597398FC34}" type="presParOf" srcId="{5DB39932-EBF7-4E27-870B-FF2F9AB8BB5D}" destId="{F57B5378-51FA-4610-B0ED-37F7F6C7237E}" srcOrd="46" destOrd="0" presId="urn:microsoft.com/office/officeart/2008/layout/HexagonCluster"/>
    <dgm:cxn modelId="{8A15DD94-135A-4E34-B327-A94D043AA703}" type="presParOf" srcId="{F57B5378-51FA-4610-B0ED-37F7F6C7237E}" destId="{16052061-6439-4D1B-83EB-8C76CEEF2263}" srcOrd="0" destOrd="0" presId="urn:microsoft.com/office/officeart/2008/layout/HexagonCluster"/>
    <dgm:cxn modelId="{40B5B85F-E4CB-48B6-B5AF-4C642C4638EE}" type="presParOf" srcId="{5DB39932-EBF7-4E27-870B-FF2F9AB8BB5D}" destId="{44E4D993-0347-44FA-847E-3235789B9DCC}" srcOrd="47" destOrd="0" presId="urn:microsoft.com/office/officeart/2008/layout/HexagonCluster"/>
    <dgm:cxn modelId="{E70078D4-7A9F-467F-B5EC-C3FD38B1BE6C}" type="presParOf" srcId="{44E4D993-0347-44FA-847E-3235789B9DCC}" destId="{548D4128-A996-4468-B644-82AB7E336FF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108F9C-CD0A-4E9B-B605-E5F381AF87B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A24EB1-F3D2-4CFF-A607-1552A5D9CA80}">
      <dgm:prSet phldrT="[Текст]"/>
      <dgm:spPr/>
      <dgm:t>
        <a:bodyPr/>
        <a:lstStyle/>
        <a:p>
          <a:r>
            <a:rPr lang="ru-RU" dirty="0" smtClean="0"/>
            <a:t>ГКМ</a:t>
          </a:r>
          <a:endParaRPr lang="ru-RU" dirty="0"/>
        </a:p>
      </dgm:t>
    </dgm:pt>
    <dgm:pt modelId="{4EC69385-FE82-44BA-ADAB-4254803BF2FA}" type="parTrans" cxnId="{031ACAC9-6510-45D5-9A43-251C5A224E08}">
      <dgm:prSet/>
      <dgm:spPr/>
      <dgm:t>
        <a:bodyPr/>
        <a:lstStyle/>
        <a:p>
          <a:endParaRPr lang="ru-RU"/>
        </a:p>
      </dgm:t>
    </dgm:pt>
    <dgm:pt modelId="{E05AD878-3444-4E03-B695-7C7D835A0B37}" type="sibTrans" cxnId="{031ACAC9-6510-45D5-9A43-251C5A224E08}">
      <dgm:prSet/>
      <dgm:spPr/>
      <dgm:t>
        <a:bodyPr/>
        <a:lstStyle/>
        <a:p>
          <a:endParaRPr lang="ru-RU"/>
        </a:p>
      </dgm:t>
    </dgm:pt>
    <dgm:pt modelId="{6732A913-4892-46C5-BB21-51EB24CACB4D}">
      <dgm:prSet phldrT="[Текст]"/>
      <dgm:spPr/>
      <dgm:t>
        <a:bodyPr/>
        <a:lstStyle/>
        <a:p>
          <a:r>
            <a:rPr lang="ru-RU" dirty="0" smtClean="0"/>
            <a:t>Сервис</a:t>
          </a:r>
          <a:endParaRPr lang="ru-RU" dirty="0"/>
        </a:p>
      </dgm:t>
    </dgm:pt>
    <dgm:pt modelId="{67418126-9B5C-4760-BAB5-0ADB0DC5CC1F}" type="parTrans" cxnId="{80B914CF-E52E-4876-8B00-FD7492ABDDDF}">
      <dgm:prSet/>
      <dgm:spPr/>
      <dgm:t>
        <a:bodyPr/>
        <a:lstStyle/>
        <a:p>
          <a:endParaRPr lang="ru-RU"/>
        </a:p>
      </dgm:t>
    </dgm:pt>
    <dgm:pt modelId="{22E7F139-9546-416B-8FBB-71DCFBC4B592}" type="sibTrans" cxnId="{80B914CF-E52E-4876-8B00-FD7492ABDDDF}">
      <dgm:prSet/>
      <dgm:spPr/>
      <dgm:t>
        <a:bodyPr/>
        <a:lstStyle/>
        <a:p>
          <a:endParaRPr lang="ru-RU"/>
        </a:p>
      </dgm:t>
    </dgm:pt>
    <dgm:pt modelId="{D84D853B-FFAD-43FA-A6CC-1FB34EC77584}">
      <dgm:prSet phldrT="[Текст]"/>
      <dgm:spPr/>
      <dgm:t>
        <a:bodyPr/>
        <a:lstStyle/>
        <a:p>
          <a:r>
            <a:rPr lang="ru-RU" dirty="0" smtClean="0"/>
            <a:t>ГБЗ</a:t>
          </a:r>
          <a:endParaRPr lang="ru-RU" dirty="0"/>
        </a:p>
      </dgm:t>
    </dgm:pt>
    <dgm:pt modelId="{2970527D-C730-4B56-B7FF-827D8DCD0EF3}" type="parTrans" cxnId="{0B013D13-B668-433B-BC6D-86D65D80B547}">
      <dgm:prSet/>
      <dgm:spPr/>
      <dgm:t>
        <a:bodyPr/>
        <a:lstStyle/>
        <a:p>
          <a:endParaRPr lang="ru-RU"/>
        </a:p>
      </dgm:t>
    </dgm:pt>
    <dgm:pt modelId="{B0112D6F-CB04-4654-81A5-184EE9E2A261}" type="sibTrans" cxnId="{0B013D13-B668-433B-BC6D-86D65D80B547}">
      <dgm:prSet/>
      <dgm:spPr/>
      <dgm:t>
        <a:bodyPr/>
        <a:lstStyle/>
        <a:p>
          <a:endParaRPr lang="ru-RU"/>
        </a:p>
      </dgm:t>
    </dgm:pt>
    <dgm:pt modelId="{62B1CB5F-6C32-4743-9218-0CF169CC3FD5}">
      <dgm:prSet phldrT="[Текст]"/>
      <dgm:spPr/>
      <dgm:t>
        <a:bodyPr/>
        <a:lstStyle/>
        <a:p>
          <a:r>
            <a:rPr lang="ru-RU" dirty="0" smtClean="0"/>
            <a:t>БД</a:t>
          </a:r>
          <a:endParaRPr lang="ru-RU" dirty="0"/>
        </a:p>
      </dgm:t>
    </dgm:pt>
    <dgm:pt modelId="{61E25536-3C78-4987-B613-2925539D1D37}" type="parTrans" cxnId="{A2FB957E-A8A6-4245-85D3-38CA7A6A9A13}">
      <dgm:prSet/>
      <dgm:spPr/>
      <dgm:t>
        <a:bodyPr/>
        <a:lstStyle/>
        <a:p>
          <a:endParaRPr lang="ru-RU"/>
        </a:p>
      </dgm:t>
    </dgm:pt>
    <dgm:pt modelId="{36D76068-E249-45F9-A5C0-073E2EFDB3CF}" type="sibTrans" cxnId="{A2FB957E-A8A6-4245-85D3-38CA7A6A9A13}">
      <dgm:prSet/>
      <dgm:spPr/>
      <dgm:t>
        <a:bodyPr/>
        <a:lstStyle/>
        <a:p>
          <a:endParaRPr lang="ru-RU"/>
        </a:p>
      </dgm:t>
    </dgm:pt>
    <dgm:pt modelId="{6AE1D5F6-A318-446A-80DF-A6D3B86B1823}">
      <dgm:prSet phldrT="[Текст]"/>
      <dgm:spPr/>
      <dgm:t>
        <a:bodyPr/>
        <a:lstStyle/>
        <a:p>
          <a:r>
            <a:rPr lang="ru-RU" dirty="0" smtClean="0"/>
            <a:t>Сервис</a:t>
          </a:r>
          <a:endParaRPr lang="ru-RU" dirty="0"/>
        </a:p>
      </dgm:t>
    </dgm:pt>
    <dgm:pt modelId="{669378F6-9B5B-4A54-826E-1490EBB0360A}" type="parTrans" cxnId="{D97330DD-288E-4564-90BE-A0533F5526B0}">
      <dgm:prSet/>
      <dgm:spPr/>
      <dgm:t>
        <a:bodyPr/>
        <a:lstStyle/>
        <a:p>
          <a:endParaRPr lang="ru-RU"/>
        </a:p>
      </dgm:t>
    </dgm:pt>
    <dgm:pt modelId="{C89EE64F-4A95-4F65-88E0-24D537D0F46E}" type="sibTrans" cxnId="{D97330DD-288E-4564-90BE-A0533F5526B0}">
      <dgm:prSet/>
      <dgm:spPr/>
      <dgm:t>
        <a:bodyPr/>
        <a:lstStyle/>
        <a:p>
          <a:endParaRPr lang="ru-RU"/>
        </a:p>
      </dgm:t>
    </dgm:pt>
    <dgm:pt modelId="{5146A764-C803-4316-BD34-BE09AE4DE3D7}">
      <dgm:prSet phldrT="[Текст]"/>
      <dgm:spPr/>
      <dgm:t>
        <a:bodyPr/>
        <a:lstStyle/>
        <a:p>
          <a:r>
            <a:rPr lang="ru-RU" dirty="0" smtClean="0"/>
            <a:t>АСЛН</a:t>
          </a:r>
          <a:endParaRPr lang="ru-RU" dirty="0"/>
        </a:p>
      </dgm:t>
    </dgm:pt>
    <dgm:pt modelId="{A5E5C7A2-37E9-4065-9365-0D86AAF67285}" type="parTrans" cxnId="{943A6E6E-4C34-4909-8767-44115145D0E5}">
      <dgm:prSet/>
      <dgm:spPr/>
      <dgm:t>
        <a:bodyPr/>
        <a:lstStyle/>
        <a:p>
          <a:endParaRPr lang="ru-RU"/>
        </a:p>
      </dgm:t>
    </dgm:pt>
    <dgm:pt modelId="{F06CB0B4-70AD-4A8B-BD57-1A02E9775E26}" type="sibTrans" cxnId="{943A6E6E-4C34-4909-8767-44115145D0E5}">
      <dgm:prSet/>
      <dgm:spPr/>
      <dgm:t>
        <a:bodyPr/>
        <a:lstStyle/>
        <a:p>
          <a:endParaRPr lang="ru-RU"/>
        </a:p>
      </dgm:t>
    </dgm:pt>
    <dgm:pt modelId="{444DFFFC-A055-4BB9-B48F-04C756F5B8D2}">
      <dgm:prSet phldrT="[Текст]"/>
      <dgm:spPr/>
      <dgm:t>
        <a:bodyPr/>
        <a:lstStyle/>
        <a:p>
          <a:r>
            <a:rPr lang="ru-RU" dirty="0" smtClean="0"/>
            <a:t>БД</a:t>
          </a:r>
          <a:endParaRPr lang="ru-RU" dirty="0"/>
        </a:p>
      </dgm:t>
    </dgm:pt>
    <dgm:pt modelId="{C615CCAB-CD3D-4968-8B77-86A0F18F34BB}" type="parTrans" cxnId="{21832C6D-F8F3-4126-AAE0-E57CEE2E8051}">
      <dgm:prSet/>
      <dgm:spPr/>
      <dgm:t>
        <a:bodyPr/>
        <a:lstStyle/>
        <a:p>
          <a:endParaRPr lang="ru-RU"/>
        </a:p>
      </dgm:t>
    </dgm:pt>
    <dgm:pt modelId="{E61B4CD1-3284-4BD0-B38A-CA6849F6BE0F}" type="sibTrans" cxnId="{21832C6D-F8F3-4126-AAE0-E57CEE2E8051}">
      <dgm:prSet/>
      <dgm:spPr/>
      <dgm:t>
        <a:bodyPr/>
        <a:lstStyle/>
        <a:p>
          <a:endParaRPr lang="ru-RU"/>
        </a:p>
      </dgm:t>
    </dgm:pt>
    <dgm:pt modelId="{66622410-B98B-4B05-93C5-2E3BF9E038D7}">
      <dgm:prSet phldrT="[Текст]"/>
      <dgm:spPr/>
      <dgm:t>
        <a:bodyPr/>
        <a:lstStyle/>
        <a:p>
          <a:r>
            <a:rPr lang="ru-RU" dirty="0" smtClean="0"/>
            <a:t>Сервис</a:t>
          </a:r>
          <a:endParaRPr lang="ru-RU" dirty="0"/>
        </a:p>
      </dgm:t>
    </dgm:pt>
    <dgm:pt modelId="{8A65C60C-83D7-42F0-AEE6-AAC229D2A720}" type="parTrans" cxnId="{862E83DA-AA91-4C3B-BC4C-49DC1B5A1095}">
      <dgm:prSet/>
      <dgm:spPr/>
      <dgm:t>
        <a:bodyPr/>
        <a:lstStyle/>
        <a:p>
          <a:endParaRPr lang="ru-RU"/>
        </a:p>
      </dgm:t>
    </dgm:pt>
    <dgm:pt modelId="{E7530B03-4923-456D-A2ED-F080437C9F6A}" type="sibTrans" cxnId="{862E83DA-AA91-4C3B-BC4C-49DC1B5A1095}">
      <dgm:prSet/>
      <dgm:spPr/>
      <dgm:t>
        <a:bodyPr/>
        <a:lstStyle/>
        <a:p>
          <a:endParaRPr lang="ru-RU"/>
        </a:p>
      </dgm:t>
    </dgm:pt>
    <dgm:pt modelId="{1F24A7C0-AC91-4E40-BD41-B8718DC13FE1}">
      <dgm:prSet phldrT="[Текст]"/>
      <dgm:spPr/>
      <dgm:t>
        <a:bodyPr/>
        <a:lstStyle/>
        <a:p>
          <a:r>
            <a:rPr lang="ru-RU" dirty="0" smtClean="0"/>
            <a:t>БД</a:t>
          </a:r>
          <a:endParaRPr lang="ru-RU" dirty="0"/>
        </a:p>
      </dgm:t>
    </dgm:pt>
    <dgm:pt modelId="{01547577-2A4B-445A-A52A-BFAE3B45C94B}" type="sibTrans" cxnId="{647EE083-3068-4316-9F79-FD5A89B438BE}">
      <dgm:prSet/>
      <dgm:spPr/>
      <dgm:t>
        <a:bodyPr/>
        <a:lstStyle/>
        <a:p>
          <a:endParaRPr lang="ru-RU"/>
        </a:p>
      </dgm:t>
    </dgm:pt>
    <dgm:pt modelId="{A7849DAA-0FFF-4E31-9694-3E9D05B1947F}" type="parTrans" cxnId="{647EE083-3068-4316-9F79-FD5A89B438BE}">
      <dgm:prSet/>
      <dgm:spPr/>
      <dgm:t>
        <a:bodyPr/>
        <a:lstStyle/>
        <a:p>
          <a:endParaRPr lang="ru-RU"/>
        </a:p>
      </dgm:t>
    </dgm:pt>
    <dgm:pt modelId="{DD083DA9-6E12-45F3-95F2-27D7AF16DA89}" type="pres">
      <dgm:prSet presAssocID="{64108F9C-CD0A-4E9B-B605-E5F381AF87B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D4961-6948-463E-AA60-FEA869D2AF72}" type="pres">
      <dgm:prSet presAssocID="{C0A24EB1-F3D2-4CFF-A607-1552A5D9CA80}" presName="compNode" presStyleCnt="0"/>
      <dgm:spPr/>
    </dgm:pt>
    <dgm:pt modelId="{B5D4EEAC-07EF-44FF-AF83-B11EB8ECF56E}" type="pres">
      <dgm:prSet presAssocID="{C0A24EB1-F3D2-4CFF-A607-1552A5D9CA80}" presName="aNode" presStyleLbl="bgShp" presStyleIdx="0" presStyleCnt="3"/>
      <dgm:spPr/>
      <dgm:t>
        <a:bodyPr/>
        <a:lstStyle/>
        <a:p>
          <a:endParaRPr lang="ru-RU"/>
        </a:p>
      </dgm:t>
    </dgm:pt>
    <dgm:pt modelId="{839686A9-01C8-46E8-A7C5-C8A44EC00DB9}" type="pres">
      <dgm:prSet presAssocID="{C0A24EB1-F3D2-4CFF-A607-1552A5D9CA80}" presName="textNode" presStyleLbl="bgShp" presStyleIdx="0" presStyleCnt="3"/>
      <dgm:spPr/>
      <dgm:t>
        <a:bodyPr/>
        <a:lstStyle/>
        <a:p>
          <a:endParaRPr lang="ru-RU"/>
        </a:p>
      </dgm:t>
    </dgm:pt>
    <dgm:pt modelId="{BD08989C-6C39-49B1-BDDF-92A88EB9E49B}" type="pres">
      <dgm:prSet presAssocID="{C0A24EB1-F3D2-4CFF-A607-1552A5D9CA80}" presName="compChildNode" presStyleCnt="0"/>
      <dgm:spPr/>
    </dgm:pt>
    <dgm:pt modelId="{08DDB261-2E48-4614-80F9-F16692DC1953}" type="pres">
      <dgm:prSet presAssocID="{C0A24EB1-F3D2-4CFF-A607-1552A5D9CA80}" presName="theInnerList" presStyleCnt="0"/>
      <dgm:spPr/>
    </dgm:pt>
    <dgm:pt modelId="{3F2C56A6-9E28-4C7E-82AD-45A22C2DC5B7}" type="pres">
      <dgm:prSet presAssocID="{1F24A7C0-AC91-4E40-BD41-B8718DC13FE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6992D-DA84-492B-A6CB-373EBD823F0F}" type="pres">
      <dgm:prSet presAssocID="{1F24A7C0-AC91-4E40-BD41-B8718DC13FE1}" presName="aSpace2" presStyleCnt="0"/>
      <dgm:spPr/>
    </dgm:pt>
    <dgm:pt modelId="{FA60FB3D-3588-4A7A-AB53-B1E9A1FA6E88}" type="pres">
      <dgm:prSet presAssocID="{6732A913-4892-46C5-BB21-51EB24CACB4D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65A7D-17A9-4977-8822-07CD1F73B9D4}" type="pres">
      <dgm:prSet presAssocID="{C0A24EB1-F3D2-4CFF-A607-1552A5D9CA80}" presName="aSpace" presStyleCnt="0"/>
      <dgm:spPr/>
    </dgm:pt>
    <dgm:pt modelId="{5741DC7F-1540-44C8-B38D-617BCD1BD027}" type="pres">
      <dgm:prSet presAssocID="{D84D853B-FFAD-43FA-A6CC-1FB34EC77584}" presName="compNode" presStyleCnt="0"/>
      <dgm:spPr/>
    </dgm:pt>
    <dgm:pt modelId="{7FF58DC9-41E2-4168-B968-BAA8605B0393}" type="pres">
      <dgm:prSet presAssocID="{D84D853B-FFAD-43FA-A6CC-1FB34EC77584}" presName="aNode" presStyleLbl="bgShp" presStyleIdx="1" presStyleCnt="3"/>
      <dgm:spPr/>
      <dgm:t>
        <a:bodyPr/>
        <a:lstStyle/>
        <a:p>
          <a:endParaRPr lang="ru-RU"/>
        </a:p>
      </dgm:t>
    </dgm:pt>
    <dgm:pt modelId="{2EC37A06-C388-4103-80E9-51016604F992}" type="pres">
      <dgm:prSet presAssocID="{D84D853B-FFAD-43FA-A6CC-1FB34EC77584}" presName="textNode" presStyleLbl="bgShp" presStyleIdx="1" presStyleCnt="3"/>
      <dgm:spPr/>
      <dgm:t>
        <a:bodyPr/>
        <a:lstStyle/>
        <a:p>
          <a:endParaRPr lang="ru-RU"/>
        </a:p>
      </dgm:t>
    </dgm:pt>
    <dgm:pt modelId="{0C26A383-EB38-482A-9C95-0FB9271567AB}" type="pres">
      <dgm:prSet presAssocID="{D84D853B-FFAD-43FA-A6CC-1FB34EC77584}" presName="compChildNode" presStyleCnt="0"/>
      <dgm:spPr/>
    </dgm:pt>
    <dgm:pt modelId="{57CB403C-FC6A-4CAD-8ED0-4F2B06930ECB}" type="pres">
      <dgm:prSet presAssocID="{D84D853B-FFAD-43FA-A6CC-1FB34EC77584}" presName="theInnerList" presStyleCnt="0"/>
      <dgm:spPr/>
    </dgm:pt>
    <dgm:pt modelId="{6A269D60-7B40-4FDC-87BE-9FFDC9BFAFAD}" type="pres">
      <dgm:prSet presAssocID="{62B1CB5F-6C32-4743-9218-0CF169CC3FD5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835CE-A3E7-4368-8B09-9FD7ECCCA24B}" type="pres">
      <dgm:prSet presAssocID="{62B1CB5F-6C32-4743-9218-0CF169CC3FD5}" presName="aSpace2" presStyleCnt="0"/>
      <dgm:spPr/>
    </dgm:pt>
    <dgm:pt modelId="{E0E3BF63-2518-477B-83CC-9ADC099FC89E}" type="pres">
      <dgm:prSet presAssocID="{6AE1D5F6-A318-446A-80DF-A6D3B86B1823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D96B5-FFB5-4846-AEF4-BB546370252B}" type="pres">
      <dgm:prSet presAssocID="{D84D853B-FFAD-43FA-A6CC-1FB34EC77584}" presName="aSpace" presStyleCnt="0"/>
      <dgm:spPr/>
    </dgm:pt>
    <dgm:pt modelId="{4556D47B-59C4-44B3-AD0A-494CCCC24A70}" type="pres">
      <dgm:prSet presAssocID="{5146A764-C803-4316-BD34-BE09AE4DE3D7}" presName="compNode" presStyleCnt="0"/>
      <dgm:spPr/>
    </dgm:pt>
    <dgm:pt modelId="{DE159773-5821-49C6-A3CD-4813483969AB}" type="pres">
      <dgm:prSet presAssocID="{5146A764-C803-4316-BD34-BE09AE4DE3D7}" presName="aNode" presStyleLbl="bgShp" presStyleIdx="2" presStyleCnt="3"/>
      <dgm:spPr/>
      <dgm:t>
        <a:bodyPr/>
        <a:lstStyle/>
        <a:p>
          <a:endParaRPr lang="ru-RU"/>
        </a:p>
      </dgm:t>
    </dgm:pt>
    <dgm:pt modelId="{A0212D01-D198-4FCA-BA8D-BFDFBB682F4F}" type="pres">
      <dgm:prSet presAssocID="{5146A764-C803-4316-BD34-BE09AE4DE3D7}" presName="textNode" presStyleLbl="bgShp" presStyleIdx="2" presStyleCnt="3"/>
      <dgm:spPr/>
      <dgm:t>
        <a:bodyPr/>
        <a:lstStyle/>
        <a:p>
          <a:endParaRPr lang="ru-RU"/>
        </a:p>
      </dgm:t>
    </dgm:pt>
    <dgm:pt modelId="{FB2B2B67-FCA1-4CD6-B85D-0CF8A028B19B}" type="pres">
      <dgm:prSet presAssocID="{5146A764-C803-4316-BD34-BE09AE4DE3D7}" presName="compChildNode" presStyleCnt="0"/>
      <dgm:spPr/>
    </dgm:pt>
    <dgm:pt modelId="{917F8508-BD25-40F9-B099-72ABE1E5DB7A}" type="pres">
      <dgm:prSet presAssocID="{5146A764-C803-4316-BD34-BE09AE4DE3D7}" presName="theInnerList" presStyleCnt="0"/>
      <dgm:spPr/>
    </dgm:pt>
    <dgm:pt modelId="{D3680D0A-8D43-471B-B858-D7C16FCC7532}" type="pres">
      <dgm:prSet presAssocID="{444DFFFC-A055-4BB9-B48F-04C756F5B8D2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26836-4877-49D1-8E48-16A7A6AA28F0}" type="pres">
      <dgm:prSet presAssocID="{444DFFFC-A055-4BB9-B48F-04C756F5B8D2}" presName="aSpace2" presStyleCnt="0"/>
      <dgm:spPr/>
    </dgm:pt>
    <dgm:pt modelId="{0362943E-2F66-4CE0-86E1-95685D3CB7BA}" type="pres">
      <dgm:prSet presAssocID="{66622410-B98B-4B05-93C5-2E3BF9E038D7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24E17-770A-475C-AEDD-9C7531880CF4}" type="presOf" srcId="{D84D853B-FFAD-43FA-A6CC-1FB34EC77584}" destId="{2EC37A06-C388-4103-80E9-51016604F992}" srcOrd="1" destOrd="0" presId="urn:microsoft.com/office/officeart/2005/8/layout/lProcess2"/>
    <dgm:cxn modelId="{AE0BDF1F-CC87-4B1E-8F4B-964D710B6F5F}" type="presOf" srcId="{5146A764-C803-4316-BD34-BE09AE4DE3D7}" destId="{DE159773-5821-49C6-A3CD-4813483969AB}" srcOrd="0" destOrd="0" presId="urn:microsoft.com/office/officeart/2005/8/layout/lProcess2"/>
    <dgm:cxn modelId="{E90E1B85-AE2D-494A-8102-BB2876D1A05B}" type="presOf" srcId="{62B1CB5F-6C32-4743-9218-0CF169CC3FD5}" destId="{6A269D60-7B40-4FDC-87BE-9FFDC9BFAFAD}" srcOrd="0" destOrd="0" presId="urn:microsoft.com/office/officeart/2005/8/layout/lProcess2"/>
    <dgm:cxn modelId="{0B013D13-B668-433B-BC6D-86D65D80B547}" srcId="{64108F9C-CD0A-4E9B-B605-E5F381AF87BF}" destId="{D84D853B-FFAD-43FA-A6CC-1FB34EC77584}" srcOrd="1" destOrd="0" parTransId="{2970527D-C730-4B56-B7FF-827D8DCD0EF3}" sibTransId="{B0112D6F-CB04-4654-81A5-184EE9E2A261}"/>
    <dgm:cxn modelId="{E63FBB66-66C3-4D75-AF37-F55DED2C6402}" type="presOf" srcId="{C0A24EB1-F3D2-4CFF-A607-1552A5D9CA80}" destId="{839686A9-01C8-46E8-A7C5-C8A44EC00DB9}" srcOrd="1" destOrd="0" presId="urn:microsoft.com/office/officeart/2005/8/layout/lProcess2"/>
    <dgm:cxn modelId="{D263426E-D06F-4B4A-85EC-4ADFA15CAC9F}" type="presOf" srcId="{1F24A7C0-AC91-4E40-BD41-B8718DC13FE1}" destId="{3F2C56A6-9E28-4C7E-82AD-45A22C2DC5B7}" srcOrd="0" destOrd="0" presId="urn:microsoft.com/office/officeart/2005/8/layout/lProcess2"/>
    <dgm:cxn modelId="{BE16417E-51B6-4319-816B-984C979348D7}" type="presOf" srcId="{6732A913-4892-46C5-BB21-51EB24CACB4D}" destId="{FA60FB3D-3588-4A7A-AB53-B1E9A1FA6E88}" srcOrd="0" destOrd="0" presId="urn:microsoft.com/office/officeart/2005/8/layout/lProcess2"/>
    <dgm:cxn modelId="{D97330DD-288E-4564-90BE-A0533F5526B0}" srcId="{D84D853B-FFAD-43FA-A6CC-1FB34EC77584}" destId="{6AE1D5F6-A318-446A-80DF-A6D3B86B1823}" srcOrd="1" destOrd="0" parTransId="{669378F6-9B5B-4A54-826E-1490EBB0360A}" sibTransId="{C89EE64F-4A95-4F65-88E0-24D537D0F46E}"/>
    <dgm:cxn modelId="{A63F4985-85F6-4C37-89CB-CE774929503D}" type="presOf" srcId="{C0A24EB1-F3D2-4CFF-A607-1552A5D9CA80}" destId="{B5D4EEAC-07EF-44FF-AF83-B11EB8ECF56E}" srcOrd="0" destOrd="0" presId="urn:microsoft.com/office/officeart/2005/8/layout/lProcess2"/>
    <dgm:cxn modelId="{EC422637-97F1-4063-BDCB-747180918611}" type="presOf" srcId="{6AE1D5F6-A318-446A-80DF-A6D3B86B1823}" destId="{E0E3BF63-2518-477B-83CC-9ADC099FC89E}" srcOrd="0" destOrd="0" presId="urn:microsoft.com/office/officeart/2005/8/layout/lProcess2"/>
    <dgm:cxn modelId="{B92316F5-9866-4858-8CAC-1B4501C47DD9}" type="presOf" srcId="{66622410-B98B-4B05-93C5-2E3BF9E038D7}" destId="{0362943E-2F66-4CE0-86E1-95685D3CB7BA}" srcOrd="0" destOrd="0" presId="urn:microsoft.com/office/officeart/2005/8/layout/lProcess2"/>
    <dgm:cxn modelId="{80B914CF-E52E-4876-8B00-FD7492ABDDDF}" srcId="{C0A24EB1-F3D2-4CFF-A607-1552A5D9CA80}" destId="{6732A913-4892-46C5-BB21-51EB24CACB4D}" srcOrd="1" destOrd="0" parTransId="{67418126-9B5C-4760-BAB5-0ADB0DC5CC1F}" sibTransId="{22E7F139-9546-416B-8FBB-71DCFBC4B592}"/>
    <dgm:cxn modelId="{08631CC3-AE13-4C4D-A931-6A8B651A91EC}" type="presOf" srcId="{D84D853B-FFAD-43FA-A6CC-1FB34EC77584}" destId="{7FF58DC9-41E2-4168-B968-BAA8605B0393}" srcOrd="0" destOrd="0" presId="urn:microsoft.com/office/officeart/2005/8/layout/lProcess2"/>
    <dgm:cxn modelId="{5A59D481-F80B-4133-A69D-BD9F39FE8C87}" type="presOf" srcId="{5146A764-C803-4316-BD34-BE09AE4DE3D7}" destId="{A0212D01-D198-4FCA-BA8D-BFDFBB682F4F}" srcOrd="1" destOrd="0" presId="urn:microsoft.com/office/officeart/2005/8/layout/lProcess2"/>
    <dgm:cxn modelId="{943A6E6E-4C34-4909-8767-44115145D0E5}" srcId="{64108F9C-CD0A-4E9B-B605-E5F381AF87BF}" destId="{5146A764-C803-4316-BD34-BE09AE4DE3D7}" srcOrd="2" destOrd="0" parTransId="{A5E5C7A2-37E9-4065-9365-0D86AAF67285}" sibTransId="{F06CB0B4-70AD-4A8B-BD57-1A02E9775E26}"/>
    <dgm:cxn modelId="{647EE083-3068-4316-9F79-FD5A89B438BE}" srcId="{C0A24EB1-F3D2-4CFF-A607-1552A5D9CA80}" destId="{1F24A7C0-AC91-4E40-BD41-B8718DC13FE1}" srcOrd="0" destOrd="0" parTransId="{A7849DAA-0FFF-4E31-9694-3E9D05B1947F}" sibTransId="{01547577-2A4B-445A-A52A-BFAE3B45C94B}"/>
    <dgm:cxn modelId="{21832C6D-F8F3-4126-AAE0-E57CEE2E8051}" srcId="{5146A764-C803-4316-BD34-BE09AE4DE3D7}" destId="{444DFFFC-A055-4BB9-B48F-04C756F5B8D2}" srcOrd="0" destOrd="0" parTransId="{C615CCAB-CD3D-4968-8B77-86A0F18F34BB}" sibTransId="{E61B4CD1-3284-4BD0-B38A-CA6849F6BE0F}"/>
    <dgm:cxn modelId="{031ACAC9-6510-45D5-9A43-251C5A224E08}" srcId="{64108F9C-CD0A-4E9B-B605-E5F381AF87BF}" destId="{C0A24EB1-F3D2-4CFF-A607-1552A5D9CA80}" srcOrd="0" destOrd="0" parTransId="{4EC69385-FE82-44BA-ADAB-4254803BF2FA}" sibTransId="{E05AD878-3444-4E03-B695-7C7D835A0B37}"/>
    <dgm:cxn modelId="{88B844C3-E669-439C-9569-B96DAF8BCFC6}" type="presOf" srcId="{64108F9C-CD0A-4E9B-B605-E5F381AF87BF}" destId="{DD083DA9-6E12-45F3-95F2-27D7AF16DA89}" srcOrd="0" destOrd="0" presId="urn:microsoft.com/office/officeart/2005/8/layout/lProcess2"/>
    <dgm:cxn modelId="{862E83DA-AA91-4C3B-BC4C-49DC1B5A1095}" srcId="{5146A764-C803-4316-BD34-BE09AE4DE3D7}" destId="{66622410-B98B-4B05-93C5-2E3BF9E038D7}" srcOrd="1" destOrd="0" parTransId="{8A65C60C-83D7-42F0-AEE6-AAC229D2A720}" sibTransId="{E7530B03-4923-456D-A2ED-F080437C9F6A}"/>
    <dgm:cxn modelId="{05A67D4B-F0D9-410F-9139-A83D90B97C3B}" type="presOf" srcId="{444DFFFC-A055-4BB9-B48F-04C756F5B8D2}" destId="{D3680D0A-8D43-471B-B858-D7C16FCC7532}" srcOrd="0" destOrd="0" presId="urn:microsoft.com/office/officeart/2005/8/layout/lProcess2"/>
    <dgm:cxn modelId="{A2FB957E-A8A6-4245-85D3-38CA7A6A9A13}" srcId="{D84D853B-FFAD-43FA-A6CC-1FB34EC77584}" destId="{62B1CB5F-6C32-4743-9218-0CF169CC3FD5}" srcOrd="0" destOrd="0" parTransId="{61E25536-3C78-4987-B613-2925539D1D37}" sibTransId="{36D76068-E249-45F9-A5C0-073E2EFDB3CF}"/>
    <dgm:cxn modelId="{C6DDC90F-9220-499D-AC4F-D5B7801EF5CC}" type="presParOf" srcId="{DD083DA9-6E12-45F3-95F2-27D7AF16DA89}" destId="{5BFD4961-6948-463E-AA60-FEA869D2AF72}" srcOrd="0" destOrd="0" presId="urn:microsoft.com/office/officeart/2005/8/layout/lProcess2"/>
    <dgm:cxn modelId="{441AB153-D445-483C-A7A9-7962B9E81816}" type="presParOf" srcId="{5BFD4961-6948-463E-AA60-FEA869D2AF72}" destId="{B5D4EEAC-07EF-44FF-AF83-B11EB8ECF56E}" srcOrd="0" destOrd="0" presId="urn:microsoft.com/office/officeart/2005/8/layout/lProcess2"/>
    <dgm:cxn modelId="{82132CDD-C4F2-4E20-92B1-8BC658AD9C02}" type="presParOf" srcId="{5BFD4961-6948-463E-AA60-FEA869D2AF72}" destId="{839686A9-01C8-46E8-A7C5-C8A44EC00DB9}" srcOrd="1" destOrd="0" presId="urn:microsoft.com/office/officeart/2005/8/layout/lProcess2"/>
    <dgm:cxn modelId="{5B162438-83F1-4696-A96F-59836554BE50}" type="presParOf" srcId="{5BFD4961-6948-463E-AA60-FEA869D2AF72}" destId="{BD08989C-6C39-49B1-BDDF-92A88EB9E49B}" srcOrd="2" destOrd="0" presId="urn:microsoft.com/office/officeart/2005/8/layout/lProcess2"/>
    <dgm:cxn modelId="{3A3080B6-7FBE-4F5C-A0F8-920842299EDE}" type="presParOf" srcId="{BD08989C-6C39-49B1-BDDF-92A88EB9E49B}" destId="{08DDB261-2E48-4614-80F9-F16692DC1953}" srcOrd="0" destOrd="0" presId="urn:microsoft.com/office/officeart/2005/8/layout/lProcess2"/>
    <dgm:cxn modelId="{0F93F959-022B-413B-8C6B-467535C847DB}" type="presParOf" srcId="{08DDB261-2E48-4614-80F9-F16692DC1953}" destId="{3F2C56A6-9E28-4C7E-82AD-45A22C2DC5B7}" srcOrd="0" destOrd="0" presId="urn:microsoft.com/office/officeart/2005/8/layout/lProcess2"/>
    <dgm:cxn modelId="{D3AE7FAC-D118-4B82-8F2A-541559D073F5}" type="presParOf" srcId="{08DDB261-2E48-4614-80F9-F16692DC1953}" destId="{C216992D-DA84-492B-A6CB-373EBD823F0F}" srcOrd="1" destOrd="0" presId="urn:microsoft.com/office/officeart/2005/8/layout/lProcess2"/>
    <dgm:cxn modelId="{548F211E-2EF5-49DA-AF47-56DA65A204E5}" type="presParOf" srcId="{08DDB261-2E48-4614-80F9-F16692DC1953}" destId="{FA60FB3D-3588-4A7A-AB53-B1E9A1FA6E88}" srcOrd="2" destOrd="0" presId="urn:microsoft.com/office/officeart/2005/8/layout/lProcess2"/>
    <dgm:cxn modelId="{A6D46890-A4F4-46B0-AD37-66871BD55267}" type="presParOf" srcId="{DD083DA9-6E12-45F3-95F2-27D7AF16DA89}" destId="{66A65A7D-17A9-4977-8822-07CD1F73B9D4}" srcOrd="1" destOrd="0" presId="urn:microsoft.com/office/officeart/2005/8/layout/lProcess2"/>
    <dgm:cxn modelId="{7353AAAF-BA4E-403B-ADDC-87F9389F7517}" type="presParOf" srcId="{DD083DA9-6E12-45F3-95F2-27D7AF16DA89}" destId="{5741DC7F-1540-44C8-B38D-617BCD1BD027}" srcOrd="2" destOrd="0" presId="urn:microsoft.com/office/officeart/2005/8/layout/lProcess2"/>
    <dgm:cxn modelId="{47DE38AA-8645-4F3F-A4B5-A34B488D5808}" type="presParOf" srcId="{5741DC7F-1540-44C8-B38D-617BCD1BD027}" destId="{7FF58DC9-41E2-4168-B968-BAA8605B0393}" srcOrd="0" destOrd="0" presId="urn:microsoft.com/office/officeart/2005/8/layout/lProcess2"/>
    <dgm:cxn modelId="{AB220205-080F-4B04-8329-FCCACB8483A1}" type="presParOf" srcId="{5741DC7F-1540-44C8-B38D-617BCD1BD027}" destId="{2EC37A06-C388-4103-80E9-51016604F992}" srcOrd="1" destOrd="0" presId="urn:microsoft.com/office/officeart/2005/8/layout/lProcess2"/>
    <dgm:cxn modelId="{18B0237D-F09E-42DC-9EB8-27D921A97EF7}" type="presParOf" srcId="{5741DC7F-1540-44C8-B38D-617BCD1BD027}" destId="{0C26A383-EB38-482A-9C95-0FB9271567AB}" srcOrd="2" destOrd="0" presId="urn:microsoft.com/office/officeart/2005/8/layout/lProcess2"/>
    <dgm:cxn modelId="{0F327EDB-802E-4CDD-9B34-4BAEAA4CED83}" type="presParOf" srcId="{0C26A383-EB38-482A-9C95-0FB9271567AB}" destId="{57CB403C-FC6A-4CAD-8ED0-4F2B06930ECB}" srcOrd="0" destOrd="0" presId="urn:microsoft.com/office/officeart/2005/8/layout/lProcess2"/>
    <dgm:cxn modelId="{88632F7F-4044-4F8D-BAD1-B31DF9B46FF5}" type="presParOf" srcId="{57CB403C-FC6A-4CAD-8ED0-4F2B06930ECB}" destId="{6A269D60-7B40-4FDC-87BE-9FFDC9BFAFAD}" srcOrd="0" destOrd="0" presId="urn:microsoft.com/office/officeart/2005/8/layout/lProcess2"/>
    <dgm:cxn modelId="{03C1F7EE-E0E2-44DB-A372-ABD17ED6D687}" type="presParOf" srcId="{57CB403C-FC6A-4CAD-8ED0-4F2B06930ECB}" destId="{029835CE-A3E7-4368-8B09-9FD7ECCCA24B}" srcOrd="1" destOrd="0" presId="urn:microsoft.com/office/officeart/2005/8/layout/lProcess2"/>
    <dgm:cxn modelId="{8288E5A6-CB47-4105-96EB-21E208A23556}" type="presParOf" srcId="{57CB403C-FC6A-4CAD-8ED0-4F2B06930ECB}" destId="{E0E3BF63-2518-477B-83CC-9ADC099FC89E}" srcOrd="2" destOrd="0" presId="urn:microsoft.com/office/officeart/2005/8/layout/lProcess2"/>
    <dgm:cxn modelId="{2ACB9200-80DF-471C-8A71-6A78B72958CF}" type="presParOf" srcId="{DD083DA9-6E12-45F3-95F2-27D7AF16DA89}" destId="{D5BD96B5-FFB5-4846-AEF4-BB546370252B}" srcOrd="3" destOrd="0" presId="urn:microsoft.com/office/officeart/2005/8/layout/lProcess2"/>
    <dgm:cxn modelId="{68DEA9A3-D1DA-4D3D-A65A-F8275EF6AAE0}" type="presParOf" srcId="{DD083DA9-6E12-45F3-95F2-27D7AF16DA89}" destId="{4556D47B-59C4-44B3-AD0A-494CCCC24A70}" srcOrd="4" destOrd="0" presId="urn:microsoft.com/office/officeart/2005/8/layout/lProcess2"/>
    <dgm:cxn modelId="{A305F380-A53F-4614-A635-8C81E9D1B0E4}" type="presParOf" srcId="{4556D47B-59C4-44B3-AD0A-494CCCC24A70}" destId="{DE159773-5821-49C6-A3CD-4813483969AB}" srcOrd="0" destOrd="0" presId="urn:microsoft.com/office/officeart/2005/8/layout/lProcess2"/>
    <dgm:cxn modelId="{303ADD7A-8361-4AAB-8F22-EB01B023F6CD}" type="presParOf" srcId="{4556D47B-59C4-44B3-AD0A-494CCCC24A70}" destId="{A0212D01-D198-4FCA-BA8D-BFDFBB682F4F}" srcOrd="1" destOrd="0" presId="urn:microsoft.com/office/officeart/2005/8/layout/lProcess2"/>
    <dgm:cxn modelId="{F92FA525-B3F7-47A5-B262-F811F1E3DD8B}" type="presParOf" srcId="{4556D47B-59C4-44B3-AD0A-494CCCC24A70}" destId="{FB2B2B67-FCA1-4CD6-B85D-0CF8A028B19B}" srcOrd="2" destOrd="0" presId="urn:microsoft.com/office/officeart/2005/8/layout/lProcess2"/>
    <dgm:cxn modelId="{B85BD609-EE7A-4707-9FA3-563E828DCD18}" type="presParOf" srcId="{FB2B2B67-FCA1-4CD6-B85D-0CF8A028B19B}" destId="{917F8508-BD25-40F9-B099-72ABE1E5DB7A}" srcOrd="0" destOrd="0" presId="urn:microsoft.com/office/officeart/2005/8/layout/lProcess2"/>
    <dgm:cxn modelId="{B17C1E47-A544-42B3-905A-887D3DABD98C}" type="presParOf" srcId="{917F8508-BD25-40F9-B099-72ABE1E5DB7A}" destId="{D3680D0A-8D43-471B-B858-D7C16FCC7532}" srcOrd="0" destOrd="0" presId="urn:microsoft.com/office/officeart/2005/8/layout/lProcess2"/>
    <dgm:cxn modelId="{CFB7C239-B421-4C43-A8B5-F5332692BB6A}" type="presParOf" srcId="{917F8508-BD25-40F9-B099-72ABE1E5DB7A}" destId="{44026836-4877-49D1-8E48-16A7A6AA28F0}" srcOrd="1" destOrd="0" presId="urn:microsoft.com/office/officeart/2005/8/layout/lProcess2"/>
    <dgm:cxn modelId="{16B3E76F-ABFD-4586-990C-13486E71A6E3}" type="presParOf" srcId="{917F8508-BD25-40F9-B099-72ABE1E5DB7A}" destId="{0362943E-2F66-4CE0-86E1-95685D3CB7B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6AE1BC-5047-4255-91A3-4F06295E8E3A}" type="doc">
      <dgm:prSet loTypeId="urn:microsoft.com/office/officeart/2008/layout/HexagonCluster" loCatId="picture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2775AB5-5541-4428-BE34-A45943143382}">
      <dgm:prSet phldrT="[Текст]" custT="1"/>
      <dgm:spPr/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K-38</a:t>
          </a:r>
          <a:endParaRPr lang="ru-RU" sz="800" b="0" dirty="0">
            <a:solidFill>
              <a:schemeClr val="tx1"/>
            </a:solidFill>
          </a:endParaRPr>
        </a:p>
      </dgm:t>
    </dgm:pt>
    <dgm:pt modelId="{C3A00922-E0AE-4CE3-A335-F2812203A38C}" type="parTrans" cxnId="{8F05C60E-9A99-4968-984A-33BC351E6919}">
      <dgm:prSet/>
      <dgm:spPr/>
      <dgm:t>
        <a:bodyPr/>
        <a:lstStyle/>
        <a:p>
          <a:endParaRPr lang="ru-RU" sz="800" b="1"/>
        </a:p>
      </dgm:t>
    </dgm:pt>
    <dgm:pt modelId="{90CF010A-2C6A-4C60-9693-52C9BB9E861A}" type="sibTrans" cxnId="{8F05C60E-9A99-4968-984A-33BC351E691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58647ED2-F3E8-40D6-B691-A54D9F697CBC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M-48</a:t>
          </a:r>
          <a:endParaRPr lang="ru-RU" sz="800" b="0" dirty="0">
            <a:solidFill>
              <a:schemeClr val="tx1"/>
            </a:solidFill>
          </a:endParaRPr>
        </a:p>
      </dgm:t>
    </dgm:pt>
    <dgm:pt modelId="{D1B4F110-F449-4A75-B111-CA7836929248}" type="parTrans" cxnId="{5AE1EB09-EBAC-4F75-AE6F-A2DA35239F29}">
      <dgm:prSet/>
      <dgm:spPr/>
      <dgm:t>
        <a:bodyPr/>
        <a:lstStyle/>
        <a:p>
          <a:endParaRPr lang="ru-RU" sz="800" b="1"/>
        </a:p>
      </dgm:t>
    </dgm:pt>
    <dgm:pt modelId="{BE6CBA56-64AF-4482-BC24-54E1722D4D2D}" type="sibTrans" cxnId="{5AE1EB09-EBAC-4F75-AE6F-A2DA35239F2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0409BE5B-8DE9-423D-BF31-91332629F3C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N-41</a:t>
          </a:r>
          <a:endParaRPr lang="ru-RU" sz="800" b="0" dirty="0">
            <a:solidFill>
              <a:schemeClr val="tx1"/>
            </a:solidFill>
          </a:endParaRPr>
        </a:p>
      </dgm:t>
    </dgm:pt>
    <dgm:pt modelId="{DABFC7EC-4D57-4B5B-A6CA-8FE75E1760ED}" type="parTrans" cxnId="{A55B7DF2-9ACC-4239-B17A-E232504C6F6F}">
      <dgm:prSet/>
      <dgm:spPr/>
      <dgm:t>
        <a:bodyPr/>
        <a:lstStyle/>
        <a:p>
          <a:endParaRPr lang="ru-RU" sz="800" b="1"/>
        </a:p>
      </dgm:t>
    </dgm:pt>
    <dgm:pt modelId="{588FBD00-3861-41F0-B37B-E54A996182E3}" type="sibTrans" cxnId="{A55B7DF2-9ACC-4239-B17A-E232504C6F6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8EF13633-4AAF-4473-86B7-38B2EF198CD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Q-36</a:t>
          </a:r>
          <a:endParaRPr lang="ru-RU" sz="800" b="0" dirty="0">
            <a:solidFill>
              <a:schemeClr val="tx1"/>
            </a:solidFill>
          </a:endParaRPr>
        </a:p>
      </dgm:t>
    </dgm:pt>
    <dgm:pt modelId="{92DF3C02-93BE-4731-B769-A9D6B083F2C3}" type="parTrans" cxnId="{B47D3CE5-3100-4403-B1C5-CA10A443D19A}">
      <dgm:prSet/>
      <dgm:spPr/>
      <dgm:t>
        <a:bodyPr/>
        <a:lstStyle/>
        <a:p>
          <a:endParaRPr lang="ru-RU" sz="800" b="1"/>
        </a:p>
      </dgm:t>
    </dgm:pt>
    <dgm:pt modelId="{708FEBEF-82F4-44E3-A842-0F894A5C4BD9}" type="sibTrans" cxnId="{B47D3CE5-3100-4403-B1C5-CA10A443D19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FB4572E5-8157-48D4-804F-E730F5A3C118}">
      <dgm:prSet phldrT="[Текст]" custT="1"/>
      <dgm:spPr/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K-38</a:t>
          </a:r>
          <a:endParaRPr lang="ru-RU" sz="800" b="0" dirty="0">
            <a:solidFill>
              <a:schemeClr val="tx1"/>
            </a:solidFill>
          </a:endParaRPr>
        </a:p>
      </dgm:t>
    </dgm:pt>
    <dgm:pt modelId="{290A767E-5A34-45DD-9326-714149D9BF3A}" type="parTrans" cxnId="{02F63399-BCB1-4E8A-A7CC-059F292BE7EF}">
      <dgm:prSet/>
      <dgm:spPr/>
      <dgm:t>
        <a:bodyPr/>
        <a:lstStyle/>
        <a:p>
          <a:endParaRPr lang="ru-RU" sz="800" b="1"/>
        </a:p>
      </dgm:t>
    </dgm:pt>
    <dgm:pt modelId="{F389786B-410F-40C2-A50B-0CA210CAB601}" type="sibTrans" cxnId="{02F63399-BCB1-4E8A-A7CC-059F292BE7E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CDEBA534-27F4-4DBD-B5AA-0469AD93D60C}">
      <dgm:prSet phldrT="[Текст]" custT="1"/>
      <dgm:spPr/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M-38</a:t>
          </a:r>
          <a:endParaRPr lang="ru-RU" sz="800" b="0" dirty="0">
            <a:solidFill>
              <a:schemeClr val="tx1"/>
            </a:solidFill>
          </a:endParaRPr>
        </a:p>
      </dgm:t>
    </dgm:pt>
    <dgm:pt modelId="{17075187-E62F-4106-9E12-E521A4FC6742}" type="parTrans" cxnId="{D194FD9A-8C6C-4513-84D9-EDA39B6C5C3E}">
      <dgm:prSet/>
      <dgm:spPr/>
      <dgm:t>
        <a:bodyPr/>
        <a:lstStyle/>
        <a:p>
          <a:endParaRPr lang="ru-RU" sz="800" b="1"/>
        </a:p>
      </dgm:t>
    </dgm:pt>
    <dgm:pt modelId="{8DF78C76-E034-425B-A692-D6F459FE8CF5}" type="sibTrans" cxnId="{D194FD9A-8C6C-4513-84D9-EDA39B6C5C3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20E48489-83D3-4C47-9927-B6110FE1E4AD}">
      <dgm:prSet phldrT="[Текст]" custT="1"/>
      <dgm:spPr/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P-53</a:t>
          </a:r>
          <a:endParaRPr lang="ru-RU" sz="800" b="0" dirty="0">
            <a:solidFill>
              <a:schemeClr val="tx1"/>
            </a:solidFill>
          </a:endParaRPr>
        </a:p>
      </dgm:t>
    </dgm:pt>
    <dgm:pt modelId="{FE78060A-C9ED-4520-8C2B-642115ACE96B}" type="parTrans" cxnId="{59AC6ACE-E6F5-4F4A-9AF8-EA15242E4090}">
      <dgm:prSet/>
      <dgm:spPr/>
      <dgm:t>
        <a:bodyPr/>
        <a:lstStyle/>
        <a:p>
          <a:endParaRPr lang="ru-RU" sz="800" b="1"/>
        </a:p>
      </dgm:t>
    </dgm:pt>
    <dgm:pt modelId="{6E0BEE1C-3762-427E-A2AE-001841D0B289}" type="sibTrans" cxnId="{59AC6ACE-E6F5-4F4A-9AF8-EA15242E4090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04A82242-3796-4A5E-85C7-9102FA3DE5C6}">
      <dgm:prSet phldrT="[Текст]" custT="1"/>
      <dgm:spPr/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S-44</a:t>
          </a:r>
          <a:endParaRPr lang="ru-RU" sz="800" b="0" dirty="0">
            <a:solidFill>
              <a:schemeClr val="tx1"/>
            </a:solidFill>
          </a:endParaRPr>
        </a:p>
      </dgm:t>
    </dgm:pt>
    <dgm:pt modelId="{4D24B823-D282-454D-A621-669C92979F1E}" type="parTrans" cxnId="{DB1438D7-4DFC-4AB9-810E-607B285AFF69}">
      <dgm:prSet/>
      <dgm:spPr/>
      <dgm:t>
        <a:bodyPr/>
        <a:lstStyle/>
        <a:p>
          <a:endParaRPr lang="ru-RU" sz="800" b="1"/>
        </a:p>
      </dgm:t>
    </dgm:pt>
    <dgm:pt modelId="{08C6ABD8-E8A4-48AA-B1AD-33EAE15A9286}" type="sibTrans" cxnId="{DB1438D7-4DFC-4AB9-810E-607B285AFF6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AF6529FD-3296-431C-B8C8-3A0EE9431D1B}">
      <dgm:prSet phldrT="[Текст]" custT="1"/>
      <dgm:spPr/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O-42</a:t>
          </a:r>
          <a:endParaRPr lang="ru-RU" sz="800" b="0" dirty="0">
            <a:solidFill>
              <a:schemeClr val="tx1"/>
            </a:solidFill>
          </a:endParaRPr>
        </a:p>
      </dgm:t>
    </dgm:pt>
    <dgm:pt modelId="{85A64479-86C4-4C73-BB9D-D20E2994F780}" type="parTrans" cxnId="{0BD92BC2-2F0C-44BA-A75D-A3EABB67B273}">
      <dgm:prSet/>
      <dgm:spPr/>
      <dgm:t>
        <a:bodyPr/>
        <a:lstStyle/>
        <a:p>
          <a:endParaRPr lang="ru-RU" sz="800" b="1"/>
        </a:p>
      </dgm:t>
    </dgm:pt>
    <dgm:pt modelId="{A3F7D6D9-EA25-4896-AA30-6CA1049F9F80}" type="sibTrans" cxnId="{0BD92BC2-2F0C-44BA-A75D-A3EABB67B27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246D0CFC-7152-4456-A900-AB4CA76A9F8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800" b="0" dirty="0" smtClean="0">
              <a:solidFill>
                <a:schemeClr val="tx1"/>
              </a:solidFill>
            </a:rPr>
            <a:t>БПГД </a:t>
          </a:r>
          <a:r>
            <a:rPr lang="en-US" sz="800" b="0" dirty="0" smtClean="0">
              <a:solidFill>
                <a:schemeClr val="tx1"/>
              </a:solidFill>
            </a:rPr>
            <a:t>L-52</a:t>
          </a:r>
          <a:endParaRPr lang="ru-RU" sz="800" b="0" dirty="0">
            <a:solidFill>
              <a:schemeClr val="tx1"/>
            </a:solidFill>
          </a:endParaRPr>
        </a:p>
      </dgm:t>
    </dgm:pt>
    <dgm:pt modelId="{B43D60B5-84EC-4C3E-AF9A-A8231812600A}" type="parTrans" cxnId="{1B021F17-A3A4-4ECA-B496-DD794A32E091}">
      <dgm:prSet/>
      <dgm:spPr/>
      <dgm:t>
        <a:bodyPr/>
        <a:lstStyle/>
        <a:p>
          <a:endParaRPr lang="ru-RU" sz="800" b="1"/>
        </a:p>
      </dgm:t>
    </dgm:pt>
    <dgm:pt modelId="{3333D581-98CB-4030-A2AA-B1C9977DA7ED}" type="sibTrans" cxnId="{1B021F17-A3A4-4ECA-B496-DD794A32E091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800" b="1"/>
        </a:p>
      </dgm:t>
    </dgm:pt>
    <dgm:pt modelId="{5DB39932-EBF7-4E27-870B-FF2F9AB8BB5D}" type="pres">
      <dgm:prSet presAssocID="{BD6AE1BC-5047-4255-91A3-4F06295E8E3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3A54350F-A631-4A8D-A0C1-E7773F1E0E04}" type="pres">
      <dgm:prSet presAssocID="{0409BE5B-8DE9-423D-BF31-91332629F3C5}" presName="text1" presStyleCnt="0"/>
      <dgm:spPr/>
    </dgm:pt>
    <dgm:pt modelId="{9EBB1E52-8F33-4AEF-BF18-1CFC3CFF1FC3}" type="pres">
      <dgm:prSet presAssocID="{0409BE5B-8DE9-423D-BF31-91332629F3C5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BEDF6-D53D-4BDA-819C-2D1EB3F99654}" type="pres">
      <dgm:prSet presAssocID="{0409BE5B-8DE9-423D-BF31-91332629F3C5}" presName="textaccent1" presStyleCnt="0"/>
      <dgm:spPr/>
    </dgm:pt>
    <dgm:pt modelId="{CB8A8CB1-1DDE-4239-8212-F9C7160DF2DA}" type="pres">
      <dgm:prSet presAssocID="{0409BE5B-8DE9-423D-BF31-91332629F3C5}" presName="accentRepeatNode" presStyleLbl="solidAlignAcc1" presStyleIdx="0" presStyleCnt="20"/>
      <dgm:spPr/>
    </dgm:pt>
    <dgm:pt modelId="{7A55E0E9-EFC4-45AC-982A-1593F05A4E27}" type="pres">
      <dgm:prSet presAssocID="{588FBD00-3861-41F0-B37B-E54A996182E3}" presName="image1" presStyleCnt="0"/>
      <dgm:spPr/>
    </dgm:pt>
    <dgm:pt modelId="{C3C93BDB-68CA-45E1-887E-C566BF34E4BB}" type="pres">
      <dgm:prSet presAssocID="{588FBD00-3861-41F0-B37B-E54A996182E3}" presName="imageRepeatNode" presStyleLbl="alignAcc1" presStyleIdx="0" presStyleCnt="10" custLinFactX="100000" custLinFactY="-40525" custLinFactNeighborX="166591" custLinFactNeighborY="-100000"/>
      <dgm:spPr/>
      <dgm:t>
        <a:bodyPr/>
        <a:lstStyle/>
        <a:p>
          <a:endParaRPr lang="ru-RU"/>
        </a:p>
      </dgm:t>
    </dgm:pt>
    <dgm:pt modelId="{8BCAD1CB-FF30-4C12-AA6A-772221B78C7B}" type="pres">
      <dgm:prSet presAssocID="{588FBD00-3861-41F0-B37B-E54A996182E3}" presName="imageaccent1" presStyleCnt="0"/>
      <dgm:spPr/>
    </dgm:pt>
    <dgm:pt modelId="{D5EA7DF3-69C4-4CF1-9524-172D94EB561B}" type="pres">
      <dgm:prSet presAssocID="{588FBD00-3861-41F0-B37B-E54A996182E3}" presName="accentRepeatNode" presStyleLbl="solidAlignAcc1" presStyleIdx="1" presStyleCnt="20"/>
      <dgm:spPr/>
    </dgm:pt>
    <dgm:pt modelId="{795ED7A0-DDE1-4E30-A5EB-46DDD2AF26EC}" type="pres">
      <dgm:prSet presAssocID="{8EF13633-4AAF-4473-86B7-38B2EF198CD5}" presName="text2" presStyleCnt="0"/>
      <dgm:spPr/>
    </dgm:pt>
    <dgm:pt modelId="{02D47152-5276-4509-B02F-2A5C9C164BA6}" type="pres">
      <dgm:prSet presAssocID="{8EF13633-4AAF-4473-86B7-38B2EF198CD5}" presName="textRepeatNode" presStyleLbl="alignNode1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55A7ED-B8FE-4FC1-B1B9-00D6E089A890}" type="pres">
      <dgm:prSet presAssocID="{8EF13633-4AAF-4473-86B7-38B2EF198CD5}" presName="textaccent2" presStyleCnt="0"/>
      <dgm:spPr/>
    </dgm:pt>
    <dgm:pt modelId="{7F7E6CFF-62FF-4998-B82E-5A41620CF7EF}" type="pres">
      <dgm:prSet presAssocID="{8EF13633-4AAF-4473-86B7-38B2EF198CD5}" presName="accentRepeatNode" presStyleLbl="solidAlignAcc1" presStyleIdx="2" presStyleCnt="20"/>
      <dgm:spPr/>
    </dgm:pt>
    <dgm:pt modelId="{BE0332A1-ED4C-453E-B189-C922556FB71C}" type="pres">
      <dgm:prSet presAssocID="{708FEBEF-82F4-44E3-A842-0F894A5C4BD9}" presName="image2" presStyleCnt="0"/>
      <dgm:spPr/>
    </dgm:pt>
    <dgm:pt modelId="{F6A0E459-C3DA-400F-8584-1858A0D01F35}" type="pres">
      <dgm:prSet presAssocID="{708FEBEF-82F4-44E3-A842-0F894A5C4BD9}" presName="imageRepeatNode" presStyleLbl="alignAcc1" presStyleIdx="1" presStyleCnt="10"/>
      <dgm:spPr/>
      <dgm:t>
        <a:bodyPr/>
        <a:lstStyle/>
        <a:p>
          <a:endParaRPr lang="ru-RU"/>
        </a:p>
      </dgm:t>
    </dgm:pt>
    <dgm:pt modelId="{FBB0AC36-B67D-4215-93CB-D9FB06D7F1EF}" type="pres">
      <dgm:prSet presAssocID="{708FEBEF-82F4-44E3-A842-0F894A5C4BD9}" presName="imageaccent2" presStyleCnt="0"/>
      <dgm:spPr/>
    </dgm:pt>
    <dgm:pt modelId="{C09CBCAE-45F4-4567-8C9F-1DE79CFA286F}" type="pres">
      <dgm:prSet presAssocID="{708FEBEF-82F4-44E3-A842-0F894A5C4BD9}" presName="accentRepeatNode" presStyleLbl="solidAlignAcc1" presStyleIdx="3" presStyleCnt="20"/>
      <dgm:spPr/>
    </dgm:pt>
    <dgm:pt modelId="{F283FAC0-9EBF-48D6-B8A1-62FBF639D080}" type="pres">
      <dgm:prSet presAssocID="{FB4572E5-8157-48D4-804F-E730F5A3C118}" presName="text3" presStyleCnt="0"/>
      <dgm:spPr/>
    </dgm:pt>
    <dgm:pt modelId="{108B87A1-66AE-453C-AF49-7313B9D47DD9}" type="pres">
      <dgm:prSet presAssocID="{FB4572E5-8157-48D4-804F-E730F5A3C118}" presName="textRepeatNode" presStyleLbl="alignNode1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846D1-375A-450C-8C8B-5E5BC0EFF066}" type="pres">
      <dgm:prSet presAssocID="{FB4572E5-8157-48D4-804F-E730F5A3C118}" presName="textaccent3" presStyleCnt="0"/>
      <dgm:spPr/>
    </dgm:pt>
    <dgm:pt modelId="{A15DEBA0-12BC-4B30-86C3-0E005192EE50}" type="pres">
      <dgm:prSet presAssocID="{FB4572E5-8157-48D4-804F-E730F5A3C118}" presName="accentRepeatNode" presStyleLbl="solidAlignAcc1" presStyleIdx="4" presStyleCnt="20"/>
      <dgm:spPr/>
    </dgm:pt>
    <dgm:pt modelId="{0EFE99BE-DEF2-4E7D-A247-4610E0B610BB}" type="pres">
      <dgm:prSet presAssocID="{F389786B-410F-40C2-A50B-0CA210CAB601}" presName="image3" presStyleCnt="0"/>
      <dgm:spPr/>
    </dgm:pt>
    <dgm:pt modelId="{78BF6F3D-DE5C-446A-91E7-61012F295950}" type="pres">
      <dgm:prSet presAssocID="{F389786B-410F-40C2-A50B-0CA210CAB601}" presName="imageRepeatNode" presStyleLbl="alignAcc1" presStyleIdx="2" presStyleCnt="10" custScaleY="80857"/>
      <dgm:spPr/>
      <dgm:t>
        <a:bodyPr/>
        <a:lstStyle/>
        <a:p>
          <a:endParaRPr lang="ru-RU"/>
        </a:p>
      </dgm:t>
    </dgm:pt>
    <dgm:pt modelId="{8F094667-99A6-47C4-8AB5-CC81F66AB535}" type="pres">
      <dgm:prSet presAssocID="{F389786B-410F-40C2-A50B-0CA210CAB601}" presName="imageaccent3" presStyleCnt="0"/>
      <dgm:spPr/>
    </dgm:pt>
    <dgm:pt modelId="{70F17433-1B1A-4969-AFD6-441AAD588D4D}" type="pres">
      <dgm:prSet presAssocID="{F389786B-410F-40C2-A50B-0CA210CAB601}" presName="accentRepeatNode" presStyleLbl="solidAlignAcc1" presStyleIdx="5" presStyleCnt="20"/>
      <dgm:spPr/>
    </dgm:pt>
    <dgm:pt modelId="{59FC7901-D82E-43BE-A23F-5FF4366BC8D7}" type="pres">
      <dgm:prSet presAssocID="{CDEBA534-27F4-4DBD-B5AA-0469AD93D60C}" presName="text4" presStyleCnt="0"/>
      <dgm:spPr/>
    </dgm:pt>
    <dgm:pt modelId="{787DFA5A-5137-4F8F-843A-A2BCC39B4CF7}" type="pres">
      <dgm:prSet presAssocID="{CDEBA534-27F4-4DBD-B5AA-0469AD93D60C}" presName="textRepeatNode" presStyleLbl="alignNode1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B2DBA-D5A3-4EDB-B409-DD6DC309DC2B}" type="pres">
      <dgm:prSet presAssocID="{CDEBA534-27F4-4DBD-B5AA-0469AD93D60C}" presName="textaccent4" presStyleCnt="0"/>
      <dgm:spPr/>
    </dgm:pt>
    <dgm:pt modelId="{E72511C0-E67B-48CD-91F2-1CD832F43D2D}" type="pres">
      <dgm:prSet presAssocID="{CDEBA534-27F4-4DBD-B5AA-0469AD93D60C}" presName="accentRepeatNode" presStyleLbl="solidAlignAcc1" presStyleIdx="6" presStyleCnt="20"/>
      <dgm:spPr/>
    </dgm:pt>
    <dgm:pt modelId="{B4F6FED6-549F-44FE-88BC-18EDCF3AE43D}" type="pres">
      <dgm:prSet presAssocID="{8DF78C76-E034-425B-A692-D6F459FE8CF5}" presName="image4" presStyleCnt="0"/>
      <dgm:spPr/>
    </dgm:pt>
    <dgm:pt modelId="{D36D5050-F92F-4ED8-9F53-D232E73B6DD5}" type="pres">
      <dgm:prSet presAssocID="{8DF78C76-E034-425B-A692-D6F459FE8CF5}" presName="imageRepeatNode" presStyleLbl="alignAcc1" presStyleIdx="3" presStyleCnt="10"/>
      <dgm:spPr/>
      <dgm:t>
        <a:bodyPr/>
        <a:lstStyle/>
        <a:p>
          <a:endParaRPr lang="ru-RU"/>
        </a:p>
      </dgm:t>
    </dgm:pt>
    <dgm:pt modelId="{0A962E78-DBDF-41A5-88AB-C5C63C425F28}" type="pres">
      <dgm:prSet presAssocID="{8DF78C76-E034-425B-A692-D6F459FE8CF5}" presName="imageaccent4" presStyleCnt="0"/>
      <dgm:spPr/>
    </dgm:pt>
    <dgm:pt modelId="{7492C91D-1013-480B-97CF-932C0053D4DC}" type="pres">
      <dgm:prSet presAssocID="{8DF78C76-E034-425B-A692-D6F459FE8CF5}" presName="accentRepeatNode" presStyleLbl="solidAlignAcc1" presStyleIdx="7" presStyleCnt="20"/>
      <dgm:spPr/>
    </dgm:pt>
    <dgm:pt modelId="{FB331910-7567-4BF2-BBC8-7BAE30F04A1F}" type="pres">
      <dgm:prSet presAssocID="{20E48489-83D3-4C47-9927-B6110FE1E4AD}" presName="text5" presStyleCnt="0"/>
      <dgm:spPr/>
    </dgm:pt>
    <dgm:pt modelId="{2040E1F5-06F7-4870-B06B-CE2D47E80D7A}" type="pres">
      <dgm:prSet presAssocID="{20E48489-83D3-4C47-9927-B6110FE1E4AD}" presName="textRepeatNode" presStyleLbl="alignNode1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4A1C9-E6EF-40CF-83BE-EF732B0A3C8E}" type="pres">
      <dgm:prSet presAssocID="{20E48489-83D3-4C47-9927-B6110FE1E4AD}" presName="textaccent5" presStyleCnt="0"/>
      <dgm:spPr/>
    </dgm:pt>
    <dgm:pt modelId="{E8446BDD-8CCC-4A00-B7AA-F3C2A8093C6F}" type="pres">
      <dgm:prSet presAssocID="{20E48489-83D3-4C47-9927-B6110FE1E4AD}" presName="accentRepeatNode" presStyleLbl="solidAlignAcc1" presStyleIdx="8" presStyleCnt="20"/>
      <dgm:spPr/>
    </dgm:pt>
    <dgm:pt modelId="{38DD2621-5DBA-4818-ADCD-0D164703393E}" type="pres">
      <dgm:prSet presAssocID="{6E0BEE1C-3762-427E-A2AE-001841D0B289}" presName="image5" presStyleCnt="0"/>
      <dgm:spPr/>
    </dgm:pt>
    <dgm:pt modelId="{55700C59-78C8-4A28-B887-7503A009DB69}" type="pres">
      <dgm:prSet presAssocID="{6E0BEE1C-3762-427E-A2AE-001841D0B289}" presName="imageRepeatNode" presStyleLbl="alignAcc1" presStyleIdx="4" presStyleCnt="10"/>
      <dgm:spPr/>
      <dgm:t>
        <a:bodyPr/>
        <a:lstStyle/>
        <a:p>
          <a:endParaRPr lang="ru-RU"/>
        </a:p>
      </dgm:t>
    </dgm:pt>
    <dgm:pt modelId="{75FDFB36-CF4A-4A2E-9FF3-FAB4D0D80D0C}" type="pres">
      <dgm:prSet presAssocID="{6E0BEE1C-3762-427E-A2AE-001841D0B289}" presName="imageaccent5" presStyleCnt="0"/>
      <dgm:spPr/>
    </dgm:pt>
    <dgm:pt modelId="{1FD1AB41-3817-4D12-A1DC-12DBA3A6D933}" type="pres">
      <dgm:prSet presAssocID="{6E0BEE1C-3762-427E-A2AE-001841D0B289}" presName="accentRepeatNode" presStyleLbl="solidAlignAcc1" presStyleIdx="9" presStyleCnt="20"/>
      <dgm:spPr/>
    </dgm:pt>
    <dgm:pt modelId="{EEE7951D-7976-4FB5-888F-6225CE46CF95}" type="pres">
      <dgm:prSet presAssocID="{04A82242-3796-4A5E-85C7-9102FA3DE5C6}" presName="text6" presStyleCnt="0"/>
      <dgm:spPr/>
    </dgm:pt>
    <dgm:pt modelId="{30C06152-707D-4CA2-95C7-C598DD074263}" type="pres">
      <dgm:prSet presAssocID="{04A82242-3796-4A5E-85C7-9102FA3DE5C6}" presName="textRepeatNode" presStyleLbl="alignNode1" presStyleIdx="5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64966-5FCB-472E-8713-FF52AA5FA6F8}" type="pres">
      <dgm:prSet presAssocID="{04A82242-3796-4A5E-85C7-9102FA3DE5C6}" presName="textaccent6" presStyleCnt="0"/>
      <dgm:spPr/>
    </dgm:pt>
    <dgm:pt modelId="{E5B70FE5-7DEB-488B-BEE8-6FCDBB2333FB}" type="pres">
      <dgm:prSet presAssocID="{04A82242-3796-4A5E-85C7-9102FA3DE5C6}" presName="accentRepeatNode" presStyleLbl="solidAlignAcc1" presStyleIdx="10" presStyleCnt="20"/>
      <dgm:spPr/>
    </dgm:pt>
    <dgm:pt modelId="{599EFB90-5F85-474A-949F-D4C70C5AD09F}" type="pres">
      <dgm:prSet presAssocID="{08C6ABD8-E8A4-48AA-B1AD-33EAE15A9286}" presName="image6" presStyleCnt="0"/>
      <dgm:spPr/>
    </dgm:pt>
    <dgm:pt modelId="{0BAC535B-3DF3-40B9-A27D-993C3ECD94C1}" type="pres">
      <dgm:prSet presAssocID="{08C6ABD8-E8A4-48AA-B1AD-33EAE15A9286}" presName="imageRepeatNode" presStyleLbl="alignAcc1" presStyleIdx="5" presStyleCnt="10"/>
      <dgm:spPr/>
      <dgm:t>
        <a:bodyPr/>
        <a:lstStyle/>
        <a:p>
          <a:endParaRPr lang="ru-RU"/>
        </a:p>
      </dgm:t>
    </dgm:pt>
    <dgm:pt modelId="{B1E5ADA4-E82B-4C32-8AE1-93308948651C}" type="pres">
      <dgm:prSet presAssocID="{08C6ABD8-E8A4-48AA-B1AD-33EAE15A9286}" presName="imageaccent6" presStyleCnt="0"/>
      <dgm:spPr/>
    </dgm:pt>
    <dgm:pt modelId="{3FFF8CEE-C9E5-4155-9C69-2DB6CBEC7663}" type="pres">
      <dgm:prSet presAssocID="{08C6ABD8-E8A4-48AA-B1AD-33EAE15A9286}" presName="accentRepeatNode" presStyleLbl="solidAlignAcc1" presStyleIdx="11" presStyleCnt="20"/>
      <dgm:spPr/>
    </dgm:pt>
    <dgm:pt modelId="{F3F67441-6AA7-4A37-BA17-58945B5F6D43}" type="pres">
      <dgm:prSet presAssocID="{246D0CFC-7152-4456-A900-AB4CA76A9F85}" presName="text7" presStyleCnt="0"/>
      <dgm:spPr/>
    </dgm:pt>
    <dgm:pt modelId="{E82291FA-F01A-4A0C-9B0D-FC13135E75A3}" type="pres">
      <dgm:prSet presAssocID="{246D0CFC-7152-4456-A900-AB4CA76A9F85}" presName="textRepeatNode" presStyleLbl="alignNode1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AAEBA-20EA-4386-B0AA-7BE2E5BF9CE8}" type="pres">
      <dgm:prSet presAssocID="{246D0CFC-7152-4456-A900-AB4CA76A9F85}" presName="textaccent7" presStyleCnt="0"/>
      <dgm:spPr/>
    </dgm:pt>
    <dgm:pt modelId="{81F0C9EA-00F6-42E4-BF7F-3D3D4DA26258}" type="pres">
      <dgm:prSet presAssocID="{246D0CFC-7152-4456-A900-AB4CA76A9F85}" presName="accentRepeatNode" presStyleLbl="solidAlignAcc1" presStyleIdx="12" presStyleCnt="20"/>
      <dgm:spPr/>
    </dgm:pt>
    <dgm:pt modelId="{32F112DF-5C62-4448-97F2-A63344F4F4BC}" type="pres">
      <dgm:prSet presAssocID="{3333D581-98CB-4030-A2AA-B1C9977DA7ED}" presName="image7" presStyleCnt="0"/>
      <dgm:spPr/>
    </dgm:pt>
    <dgm:pt modelId="{192F3525-8648-42E9-A410-14186BE451E6}" type="pres">
      <dgm:prSet presAssocID="{3333D581-98CB-4030-A2AA-B1C9977DA7ED}" presName="imageRepeatNode" presStyleLbl="alignAcc1" presStyleIdx="6" presStyleCnt="10" custLinFactY="51422" custLinFactNeighborX="89545" custLinFactNeighborY="100000"/>
      <dgm:spPr/>
      <dgm:t>
        <a:bodyPr/>
        <a:lstStyle/>
        <a:p>
          <a:endParaRPr lang="ru-RU"/>
        </a:p>
      </dgm:t>
    </dgm:pt>
    <dgm:pt modelId="{7314A34D-D658-4022-91CC-1D6287CECA4B}" type="pres">
      <dgm:prSet presAssocID="{3333D581-98CB-4030-A2AA-B1C9977DA7ED}" presName="imageaccent7" presStyleCnt="0"/>
      <dgm:spPr/>
    </dgm:pt>
    <dgm:pt modelId="{53961A02-1317-43AA-8EAD-1DE338C0637B}" type="pres">
      <dgm:prSet presAssocID="{3333D581-98CB-4030-A2AA-B1C9977DA7ED}" presName="accentRepeatNode" presStyleLbl="solidAlignAcc1" presStyleIdx="13" presStyleCnt="20"/>
      <dgm:spPr/>
    </dgm:pt>
    <dgm:pt modelId="{A58919C5-B077-426C-983B-0710B5A3BFC9}" type="pres">
      <dgm:prSet presAssocID="{AF6529FD-3296-431C-B8C8-3A0EE9431D1B}" presName="text8" presStyleCnt="0"/>
      <dgm:spPr/>
    </dgm:pt>
    <dgm:pt modelId="{C112735F-3082-4B72-A9B9-B0DA4B6E5BDB}" type="pres">
      <dgm:prSet presAssocID="{AF6529FD-3296-431C-B8C8-3A0EE9431D1B}" presName="textRepeatNode" presStyleLbl="alignNode1" presStyleIdx="7" presStyleCnt="10" custLinFactY="57493" custLinFactNeighborX="-95414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E8731-183D-476F-9C1D-5ADB99DCE01B}" type="pres">
      <dgm:prSet presAssocID="{AF6529FD-3296-431C-B8C8-3A0EE9431D1B}" presName="textaccent8" presStyleCnt="0"/>
      <dgm:spPr/>
    </dgm:pt>
    <dgm:pt modelId="{7BCB6444-B558-4B2B-979E-D3D70E8E01D2}" type="pres">
      <dgm:prSet presAssocID="{AF6529FD-3296-431C-B8C8-3A0EE9431D1B}" presName="accentRepeatNode" presStyleLbl="solidAlignAcc1" presStyleIdx="14" presStyleCnt="20"/>
      <dgm:spPr/>
    </dgm:pt>
    <dgm:pt modelId="{1A740CC6-6B8A-4C9C-8C71-E03DCC087D9E}" type="pres">
      <dgm:prSet presAssocID="{A3F7D6D9-EA25-4896-AA30-6CA1049F9F80}" presName="image8" presStyleCnt="0"/>
      <dgm:spPr/>
    </dgm:pt>
    <dgm:pt modelId="{4AAC152D-875E-4D0F-8948-673C29891DCE}" type="pres">
      <dgm:prSet presAssocID="{A3F7D6D9-EA25-4896-AA30-6CA1049F9F80}" presName="imageRepeatNode" presStyleLbl="alignAcc1" presStyleIdx="7" presStyleCnt="10"/>
      <dgm:spPr/>
      <dgm:t>
        <a:bodyPr/>
        <a:lstStyle/>
        <a:p>
          <a:endParaRPr lang="ru-RU"/>
        </a:p>
      </dgm:t>
    </dgm:pt>
    <dgm:pt modelId="{3A37CFDD-835F-449A-BB42-D096FC34C0E2}" type="pres">
      <dgm:prSet presAssocID="{A3F7D6D9-EA25-4896-AA30-6CA1049F9F80}" presName="imageaccent8" presStyleCnt="0"/>
      <dgm:spPr/>
    </dgm:pt>
    <dgm:pt modelId="{2FEE2B7E-ABB2-43A8-B5FD-55ECC588AC8D}" type="pres">
      <dgm:prSet presAssocID="{A3F7D6D9-EA25-4896-AA30-6CA1049F9F80}" presName="accentRepeatNode" presStyleLbl="solidAlignAcc1" presStyleIdx="15" presStyleCnt="20"/>
      <dgm:spPr/>
    </dgm:pt>
    <dgm:pt modelId="{372EBD59-1928-4F81-97AD-BE3D8F3F0BF9}" type="pres">
      <dgm:prSet presAssocID="{58647ED2-F3E8-40D6-B691-A54D9F697CBC}" presName="text9" presStyleCnt="0"/>
      <dgm:spPr/>
    </dgm:pt>
    <dgm:pt modelId="{71C6FF57-7BF2-4DB3-B0B4-7FDC302E4257}" type="pres">
      <dgm:prSet presAssocID="{58647ED2-F3E8-40D6-B691-A54D9F697CBC}" presName="textRepeatNode" presStyleLbl="alignNode1" presStyleIdx="8" presStyleCnt="10" custLinFactNeighborX="-84820" custLinFactNeighborY="-47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43967-7ABA-4F14-955C-DE39B822B453}" type="pres">
      <dgm:prSet presAssocID="{58647ED2-F3E8-40D6-B691-A54D9F697CBC}" presName="textaccent9" presStyleCnt="0"/>
      <dgm:spPr/>
    </dgm:pt>
    <dgm:pt modelId="{AA13F64E-2352-4DAA-94DB-AC31C60374FA}" type="pres">
      <dgm:prSet presAssocID="{58647ED2-F3E8-40D6-B691-A54D9F697CBC}" presName="accentRepeatNode" presStyleLbl="solidAlignAcc1" presStyleIdx="16" presStyleCnt="20"/>
      <dgm:spPr/>
    </dgm:pt>
    <dgm:pt modelId="{91583FFA-F892-47BC-8DDD-62F6879A43DB}" type="pres">
      <dgm:prSet presAssocID="{BE6CBA56-64AF-4482-BC24-54E1722D4D2D}" presName="image9" presStyleCnt="0"/>
      <dgm:spPr/>
    </dgm:pt>
    <dgm:pt modelId="{214C03BC-B1AB-4F4D-AD89-A58B1F7478FF}" type="pres">
      <dgm:prSet presAssocID="{BE6CBA56-64AF-4482-BC24-54E1722D4D2D}" presName="imageRepeatNode" presStyleLbl="alignAcc1" presStyleIdx="8" presStyleCnt="10" custLinFactX="-72508" custLinFactY="100000" custLinFactNeighborX="-100000" custLinFactNeighborY="115757"/>
      <dgm:spPr/>
      <dgm:t>
        <a:bodyPr/>
        <a:lstStyle/>
        <a:p>
          <a:endParaRPr lang="ru-RU"/>
        </a:p>
      </dgm:t>
    </dgm:pt>
    <dgm:pt modelId="{FDDA6D2F-470C-45AF-92F4-EF3B72B1763F}" type="pres">
      <dgm:prSet presAssocID="{BE6CBA56-64AF-4482-BC24-54E1722D4D2D}" presName="imageaccent9" presStyleCnt="0"/>
      <dgm:spPr/>
    </dgm:pt>
    <dgm:pt modelId="{FE664615-2CD4-491E-9C5F-E9BC92D1E49F}" type="pres">
      <dgm:prSet presAssocID="{BE6CBA56-64AF-4482-BC24-54E1722D4D2D}" presName="accentRepeatNode" presStyleLbl="solidAlignAcc1" presStyleIdx="17" presStyleCnt="20"/>
      <dgm:spPr/>
    </dgm:pt>
    <dgm:pt modelId="{E9D8F364-FFEB-4073-85D7-11C38E01468A}" type="pres">
      <dgm:prSet presAssocID="{A2775AB5-5541-4428-BE34-A45943143382}" presName="text10" presStyleCnt="0"/>
      <dgm:spPr/>
    </dgm:pt>
    <dgm:pt modelId="{BBD05587-BD01-4ACE-B937-EE48F3271C80}" type="pres">
      <dgm:prSet presAssocID="{A2775AB5-5541-4428-BE34-A45943143382}" presName="textRepeatNode" presStyleLbl="alignNode1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302C82-B59A-4997-8219-3CDD146FE8CD}" type="pres">
      <dgm:prSet presAssocID="{A2775AB5-5541-4428-BE34-A45943143382}" presName="textaccent10" presStyleCnt="0"/>
      <dgm:spPr/>
    </dgm:pt>
    <dgm:pt modelId="{E7469C1B-B0F1-4D42-9D0F-5CA892078D83}" type="pres">
      <dgm:prSet presAssocID="{A2775AB5-5541-4428-BE34-A45943143382}" presName="accentRepeatNode" presStyleLbl="solidAlignAcc1" presStyleIdx="18" presStyleCnt="20"/>
      <dgm:spPr/>
    </dgm:pt>
    <dgm:pt modelId="{B27FC6B3-2E29-4D75-917B-1738D6343216}" type="pres">
      <dgm:prSet presAssocID="{90CF010A-2C6A-4C60-9693-52C9BB9E861A}" presName="image10" presStyleCnt="0"/>
      <dgm:spPr/>
    </dgm:pt>
    <dgm:pt modelId="{16052061-6439-4D1B-83EB-8C76CEEF2263}" type="pres">
      <dgm:prSet presAssocID="{90CF010A-2C6A-4C60-9693-52C9BB9E861A}" presName="imageRepeatNode" presStyleLbl="alignAcc1" presStyleIdx="9" presStyleCnt="10"/>
      <dgm:spPr/>
      <dgm:t>
        <a:bodyPr/>
        <a:lstStyle/>
        <a:p>
          <a:endParaRPr lang="ru-RU"/>
        </a:p>
      </dgm:t>
    </dgm:pt>
    <dgm:pt modelId="{2D3AB8B1-99DB-45AF-97A2-6DA4B2E8F38F}" type="pres">
      <dgm:prSet presAssocID="{90CF010A-2C6A-4C60-9693-52C9BB9E861A}" presName="imageaccent10" presStyleCnt="0"/>
      <dgm:spPr/>
    </dgm:pt>
    <dgm:pt modelId="{548D4128-A996-4468-B644-82AB7E336FF7}" type="pres">
      <dgm:prSet presAssocID="{90CF010A-2C6A-4C60-9693-52C9BB9E861A}" presName="accentRepeatNode" presStyleLbl="solidAlignAcc1" presStyleIdx="19" presStyleCnt="20"/>
      <dgm:spPr/>
    </dgm:pt>
  </dgm:ptLst>
  <dgm:cxnLst>
    <dgm:cxn modelId="{1A2AA268-DB86-466E-95D0-CB45EE4DE209}" type="presOf" srcId="{90CF010A-2C6A-4C60-9693-52C9BB9E861A}" destId="{16052061-6439-4D1B-83EB-8C76CEEF2263}" srcOrd="0" destOrd="0" presId="urn:microsoft.com/office/officeart/2008/layout/HexagonCluster"/>
    <dgm:cxn modelId="{E62437E1-601A-48CD-A521-E6416459714F}" type="presOf" srcId="{20E48489-83D3-4C47-9927-B6110FE1E4AD}" destId="{2040E1F5-06F7-4870-B06B-CE2D47E80D7A}" srcOrd="0" destOrd="0" presId="urn:microsoft.com/office/officeart/2008/layout/HexagonCluster"/>
    <dgm:cxn modelId="{59AC6ACE-E6F5-4F4A-9AF8-EA15242E4090}" srcId="{BD6AE1BC-5047-4255-91A3-4F06295E8E3A}" destId="{20E48489-83D3-4C47-9927-B6110FE1E4AD}" srcOrd="4" destOrd="0" parTransId="{FE78060A-C9ED-4520-8C2B-642115ACE96B}" sibTransId="{6E0BEE1C-3762-427E-A2AE-001841D0B289}"/>
    <dgm:cxn modelId="{A55B7DF2-9ACC-4239-B17A-E232504C6F6F}" srcId="{BD6AE1BC-5047-4255-91A3-4F06295E8E3A}" destId="{0409BE5B-8DE9-423D-BF31-91332629F3C5}" srcOrd="0" destOrd="0" parTransId="{DABFC7EC-4D57-4B5B-A6CA-8FE75E1760ED}" sibTransId="{588FBD00-3861-41F0-B37B-E54A996182E3}"/>
    <dgm:cxn modelId="{DB1438D7-4DFC-4AB9-810E-607B285AFF69}" srcId="{BD6AE1BC-5047-4255-91A3-4F06295E8E3A}" destId="{04A82242-3796-4A5E-85C7-9102FA3DE5C6}" srcOrd="5" destOrd="0" parTransId="{4D24B823-D282-454D-A621-669C92979F1E}" sibTransId="{08C6ABD8-E8A4-48AA-B1AD-33EAE15A9286}"/>
    <dgm:cxn modelId="{14D7F0FD-EA74-4E25-8639-5CA244F20D6E}" type="presOf" srcId="{58647ED2-F3E8-40D6-B691-A54D9F697CBC}" destId="{71C6FF57-7BF2-4DB3-B0B4-7FDC302E4257}" srcOrd="0" destOrd="0" presId="urn:microsoft.com/office/officeart/2008/layout/HexagonCluster"/>
    <dgm:cxn modelId="{B47D3CE5-3100-4403-B1C5-CA10A443D19A}" srcId="{BD6AE1BC-5047-4255-91A3-4F06295E8E3A}" destId="{8EF13633-4AAF-4473-86B7-38B2EF198CD5}" srcOrd="1" destOrd="0" parTransId="{92DF3C02-93BE-4731-B769-A9D6B083F2C3}" sibTransId="{708FEBEF-82F4-44E3-A842-0F894A5C4BD9}"/>
    <dgm:cxn modelId="{21EEAFEA-8BE7-410B-8BA8-9EAEE4172D3A}" type="presOf" srcId="{A3F7D6D9-EA25-4896-AA30-6CA1049F9F80}" destId="{4AAC152D-875E-4D0F-8948-673C29891DCE}" srcOrd="0" destOrd="0" presId="urn:microsoft.com/office/officeart/2008/layout/HexagonCluster"/>
    <dgm:cxn modelId="{1B021F17-A3A4-4ECA-B496-DD794A32E091}" srcId="{BD6AE1BC-5047-4255-91A3-4F06295E8E3A}" destId="{246D0CFC-7152-4456-A900-AB4CA76A9F85}" srcOrd="6" destOrd="0" parTransId="{B43D60B5-84EC-4C3E-AF9A-A8231812600A}" sibTransId="{3333D581-98CB-4030-A2AA-B1C9977DA7ED}"/>
    <dgm:cxn modelId="{5510A9CF-9DE4-40E6-BDD0-E97A9F6042D2}" type="presOf" srcId="{246D0CFC-7152-4456-A900-AB4CA76A9F85}" destId="{E82291FA-F01A-4A0C-9B0D-FC13135E75A3}" srcOrd="0" destOrd="0" presId="urn:microsoft.com/office/officeart/2008/layout/HexagonCluster"/>
    <dgm:cxn modelId="{CC1E419A-6C26-4941-AAD6-C96DB3B24C9B}" type="presOf" srcId="{AF6529FD-3296-431C-B8C8-3A0EE9431D1B}" destId="{C112735F-3082-4B72-A9B9-B0DA4B6E5BDB}" srcOrd="0" destOrd="0" presId="urn:microsoft.com/office/officeart/2008/layout/HexagonCluster"/>
    <dgm:cxn modelId="{0BD92BC2-2F0C-44BA-A75D-A3EABB67B273}" srcId="{BD6AE1BC-5047-4255-91A3-4F06295E8E3A}" destId="{AF6529FD-3296-431C-B8C8-3A0EE9431D1B}" srcOrd="7" destOrd="0" parTransId="{85A64479-86C4-4C73-BB9D-D20E2994F780}" sibTransId="{A3F7D6D9-EA25-4896-AA30-6CA1049F9F80}"/>
    <dgm:cxn modelId="{DFD7342B-60AA-4279-A715-EF1AC50BDE95}" type="presOf" srcId="{04A82242-3796-4A5E-85C7-9102FA3DE5C6}" destId="{30C06152-707D-4CA2-95C7-C598DD074263}" srcOrd="0" destOrd="0" presId="urn:microsoft.com/office/officeart/2008/layout/HexagonCluster"/>
    <dgm:cxn modelId="{234675E7-D3BC-4B1E-AB9B-95BE6E647DC3}" type="presOf" srcId="{8DF78C76-E034-425B-A692-D6F459FE8CF5}" destId="{D36D5050-F92F-4ED8-9F53-D232E73B6DD5}" srcOrd="0" destOrd="0" presId="urn:microsoft.com/office/officeart/2008/layout/HexagonCluster"/>
    <dgm:cxn modelId="{635BFBA1-B810-4112-B949-2DC4EE7E4C8E}" type="presOf" srcId="{CDEBA534-27F4-4DBD-B5AA-0469AD93D60C}" destId="{787DFA5A-5137-4F8F-843A-A2BCC39B4CF7}" srcOrd="0" destOrd="0" presId="urn:microsoft.com/office/officeart/2008/layout/HexagonCluster"/>
    <dgm:cxn modelId="{02F63399-BCB1-4E8A-A7CC-059F292BE7EF}" srcId="{BD6AE1BC-5047-4255-91A3-4F06295E8E3A}" destId="{FB4572E5-8157-48D4-804F-E730F5A3C118}" srcOrd="2" destOrd="0" parTransId="{290A767E-5A34-45DD-9326-714149D9BF3A}" sibTransId="{F389786B-410F-40C2-A50B-0CA210CAB601}"/>
    <dgm:cxn modelId="{D194FD9A-8C6C-4513-84D9-EDA39B6C5C3E}" srcId="{BD6AE1BC-5047-4255-91A3-4F06295E8E3A}" destId="{CDEBA534-27F4-4DBD-B5AA-0469AD93D60C}" srcOrd="3" destOrd="0" parTransId="{17075187-E62F-4106-9E12-E521A4FC6742}" sibTransId="{8DF78C76-E034-425B-A692-D6F459FE8CF5}"/>
    <dgm:cxn modelId="{5F95AA29-0745-4A95-87CF-32ABF3106A7A}" type="presOf" srcId="{A2775AB5-5541-4428-BE34-A45943143382}" destId="{BBD05587-BD01-4ACE-B937-EE48F3271C80}" srcOrd="0" destOrd="0" presId="urn:microsoft.com/office/officeart/2008/layout/HexagonCluster"/>
    <dgm:cxn modelId="{897521ED-5B98-4A22-B070-A79BEDF13D01}" type="presOf" srcId="{F389786B-410F-40C2-A50B-0CA210CAB601}" destId="{78BF6F3D-DE5C-446A-91E7-61012F295950}" srcOrd="0" destOrd="0" presId="urn:microsoft.com/office/officeart/2008/layout/HexagonCluster"/>
    <dgm:cxn modelId="{5AE1EB09-EBAC-4F75-AE6F-A2DA35239F29}" srcId="{BD6AE1BC-5047-4255-91A3-4F06295E8E3A}" destId="{58647ED2-F3E8-40D6-B691-A54D9F697CBC}" srcOrd="8" destOrd="0" parTransId="{D1B4F110-F449-4A75-B111-CA7836929248}" sibTransId="{BE6CBA56-64AF-4482-BC24-54E1722D4D2D}"/>
    <dgm:cxn modelId="{29DDF2D4-275D-417C-B952-31C8AC636927}" type="presOf" srcId="{8EF13633-4AAF-4473-86B7-38B2EF198CD5}" destId="{02D47152-5276-4509-B02F-2A5C9C164BA6}" srcOrd="0" destOrd="0" presId="urn:microsoft.com/office/officeart/2008/layout/HexagonCluster"/>
    <dgm:cxn modelId="{EBB7B7AE-5569-4CF5-93B8-8C6CE9C0575C}" type="presOf" srcId="{3333D581-98CB-4030-A2AA-B1C9977DA7ED}" destId="{192F3525-8648-42E9-A410-14186BE451E6}" srcOrd="0" destOrd="0" presId="urn:microsoft.com/office/officeart/2008/layout/HexagonCluster"/>
    <dgm:cxn modelId="{FE574787-7EF4-468E-B53A-BE470D264FAA}" type="presOf" srcId="{BE6CBA56-64AF-4482-BC24-54E1722D4D2D}" destId="{214C03BC-B1AB-4F4D-AD89-A58B1F7478FF}" srcOrd="0" destOrd="0" presId="urn:microsoft.com/office/officeart/2008/layout/HexagonCluster"/>
    <dgm:cxn modelId="{6A9894CE-2F1E-43C8-BA31-C58D6D45D280}" type="presOf" srcId="{08C6ABD8-E8A4-48AA-B1AD-33EAE15A9286}" destId="{0BAC535B-3DF3-40B9-A27D-993C3ECD94C1}" srcOrd="0" destOrd="0" presId="urn:microsoft.com/office/officeart/2008/layout/HexagonCluster"/>
    <dgm:cxn modelId="{8F05C60E-9A99-4968-984A-33BC351E6919}" srcId="{BD6AE1BC-5047-4255-91A3-4F06295E8E3A}" destId="{A2775AB5-5541-4428-BE34-A45943143382}" srcOrd="9" destOrd="0" parTransId="{C3A00922-E0AE-4CE3-A335-F2812203A38C}" sibTransId="{90CF010A-2C6A-4C60-9693-52C9BB9E861A}"/>
    <dgm:cxn modelId="{D35E5CAC-80FA-40C3-8D72-50E75A97682E}" type="presOf" srcId="{588FBD00-3861-41F0-B37B-E54A996182E3}" destId="{C3C93BDB-68CA-45E1-887E-C566BF34E4BB}" srcOrd="0" destOrd="0" presId="urn:microsoft.com/office/officeart/2008/layout/HexagonCluster"/>
    <dgm:cxn modelId="{DCB1DE14-E946-48A7-B4FA-A2EA3C256CE8}" type="presOf" srcId="{FB4572E5-8157-48D4-804F-E730F5A3C118}" destId="{108B87A1-66AE-453C-AF49-7313B9D47DD9}" srcOrd="0" destOrd="0" presId="urn:microsoft.com/office/officeart/2008/layout/HexagonCluster"/>
    <dgm:cxn modelId="{0AB1DE20-AA74-43A6-AB50-6C8E6B0BC7C8}" type="presOf" srcId="{0409BE5B-8DE9-423D-BF31-91332629F3C5}" destId="{9EBB1E52-8F33-4AEF-BF18-1CFC3CFF1FC3}" srcOrd="0" destOrd="0" presId="urn:microsoft.com/office/officeart/2008/layout/HexagonCluster"/>
    <dgm:cxn modelId="{B96B1BD7-3EC3-4120-801F-D8BFA623854C}" type="presOf" srcId="{BD6AE1BC-5047-4255-91A3-4F06295E8E3A}" destId="{5DB39932-EBF7-4E27-870B-FF2F9AB8BB5D}" srcOrd="0" destOrd="0" presId="urn:microsoft.com/office/officeart/2008/layout/HexagonCluster"/>
    <dgm:cxn modelId="{EDAD9D83-2487-4FEE-A68B-087324A9F3B4}" type="presOf" srcId="{708FEBEF-82F4-44E3-A842-0F894A5C4BD9}" destId="{F6A0E459-C3DA-400F-8584-1858A0D01F35}" srcOrd="0" destOrd="0" presId="urn:microsoft.com/office/officeart/2008/layout/HexagonCluster"/>
    <dgm:cxn modelId="{3F727EB8-EFAA-4BCC-B1B7-55A480CAA133}" type="presOf" srcId="{6E0BEE1C-3762-427E-A2AE-001841D0B289}" destId="{55700C59-78C8-4A28-B887-7503A009DB69}" srcOrd="0" destOrd="0" presId="urn:microsoft.com/office/officeart/2008/layout/HexagonCluster"/>
    <dgm:cxn modelId="{A733CFD1-E659-4904-9EB2-0DB54418D422}" type="presParOf" srcId="{5DB39932-EBF7-4E27-870B-FF2F9AB8BB5D}" destId="{3A54350F-A631-4A8D-A0C1-E7773F1E0E04}" srcOrd="0" destOrd="0" presId="urn:microsoft.com/office/officeart/2008/layout/HexagonCluster"/>
    <dgm:cxn modelId="{BA77DE10-447C-42F4-8046-E45539BD8BC9}" type="presParOf" srcId="{3A54350F-A631-4A8D-A0C1-E7773F1E0E04}" destId="{9EBB1E52-8F33-4AEF-BF18-1CFC3CFF1FC3}" srcOrd="0" destOrd="0" presId="urn:microsoft.com/office/officeart/2008/layout/HexagonCluster"/>
    <dgm:cxn modelId="{6F667A47-6638-4BE9-8285-9EA2664910FB}" type="presParOf" srcId="{5DB39932-EBF7-4E27-870B-FF2F9AB8BB5D}" destId="{58FBEDF6-D53D-4BDA-819C-2D1EB3F99654}" srcOrd="1" destOrd="0" presId="urn:microsoft.com/office/officeart/2008/layout/HexagonCluster"/>
    <dgm:cxn modelId="{C741833A-255F-4EFB-80A2-2721149AAE3D}" type="presParOf" srcId="{58FBEDF6-D53D-4BDA-819C-2D1EB3F99654}" destId="{CB8A8CB1-1DDE-4239-8212-F9C7160DF2DA}" srcOrd="0" destOrd="0" presId="urn:microsoft.com/office/officeart/2008/layout/HexagonCluster"/>
    <dgm:cxn modelId="{70AF2697-6A84-494E-8029-E1C84534809B}" type="presParOf" srcId="{5DB39932-EBF7-4E27-870B-FF2F9AB8BB5D}" destId="{7A55E0E9-EFC4-45AC-982A-1593F05A4E27}" srcOrd="2" destOrd="0" presId="urn:microsoft.com/office/officeart/2008/layout/HexagonCluster"/>
    <dgm:cxn modelId="{0F452497-5EB4-4689-BC56-2270D8556E91}" type="presParOf" srcId="{7A55E0E9-EFC4-45AC-982A-1593F05A4E27}" destId="{C3C93BDB-68CA-45E1-887E-C566BF34E4BB}" srcOrd="0" destOrd="0" presId="urn:microsoft.com/office/officeart/2008/layout/HexagonCluster"/>
    <dgm:cxn modelId="{AE9FF481-7538-45D9-98A5-777709EF8376}" type="presParOf" srcId="{5DB39932-EBF7-4E27-870B-FF2F9AB8BB5D}" destId="{8BCAD1CB-FF30-4C12-AA6A-772221B78C7B}" srcOrd="3" destOrd="0" presId="urn:microsoft.com/office/officeart/2008/layout/HexagonCluster"/>
    <dgm:cxn modelId="{CAB84665-03FA-47A9-8198-CC8CC2C55A4D}" type="presParOf" srcId="{8BCAD1CB-FF30-4C12-AA6A-772221B78C7B}" destId="{D5EA7DF3-69C4-4CF1-9524-172D94EB561B}" srcOrd="0" destOrd="0" presId="urn:microsoft.com/office/officeart/2008/layout/HexagonCluster"/>
    <dgm:cxn modelId="{9AA09B4E-3D4E-4191-B54E-C935A7D5BA00}" type="presParOf" srcId="{5DB39932-EBF7-4E27-870B-FF2F9AB8BB5D}" destId="{795ED7A0-DDE1-4E30-A5EB-46DDD2AF26EC}" srcOrd="4" destOrd="0" presId="urn:microsoft.com/office/officeart/2008/layout/HexagonCluster"/>
    <dgm:cxn modelId="{04FBDBDC-0BAF-44D2-B8D6-C5A2B70DD8E3}" type="presParOf" srcId="{795ED7A0-DDE1-4E30-A5EB-46DDD2AF26EC}" destId="{02D47152-5276-4509-B02F-2A5C9C164BA6}" srcOrd="0" destOrd="0" presId="urn:microsoft.com/office/officeart/2008/layout/HexagonCluster"/>
    <dgm:cxn modelId="{090A682F-67D6-45B9-A0C9-D03CFC0E39BB}" type="presParOf" srcId="{5DB39932-EBF7-4E27-870B-FF2F9AB8BB5D}" destId="{AD55A7ED-B8FE-4FC1-B1B9-00D6E089A890}" srcOrd="5" destOrd="0" presId="urn:microsoft.com/office/officeart/2008/layout/HexagonCluster"/>
    <dgm:cxn modelId="{B9EE23CE-2A69-47B0-A057-2908A0F7EBA5}" type="presParOf" srcId="{AD55A7ED-B8FE-4FC1-B1B9-00D6E089A890}" destId="{7F7E6CFF-62FF-4998-B82E-5A41620CF7EF}" srcOrd="0" destOrd="0" presId="urn:microsoft.com/office/officeart/2008/layout/HexagonCluster"/>
    <dgm:cxn modelId="{A1592137-4997-4636-B6F5-B14B2E9F6E72}" type="presParOf" srcId="{5DB39932-EBF7-4E27-870B-FF2F9AB8BB5D}" destId="{BE0332A1-ED4C-453E-B189-C922556FB71C}" srcOrd="6" destOrd="0" presId="urn:microsoft.com/office/officeart/2008/layout/HexagonCluster"/>
    <dgm:cxn modelId="{DA8E10F8-6CDD-4381-BD87-83E1C97FF984}" type="presParOf" srcId="{BE0332A1-ED4C-453E-B189-C922556FB71C}" destId="{F6A0E459-C3DA-400F-8584-1858A0D01F35}" srcOrd="0" destOrd="0" presId="urn:microsoft.com/office/officeart/2008/layout/HexagonCluster"/>
    <dgm:cxn modelId="{7D4013D5-43F6-457D-8D65-DF0310DB1CF7}" type="presParOf" srcId="{5DB39932-EBF7-4E27-870B-FF2F9AB8BB5D}" destId="{FBB0AC36-B67D-4215-93CB-D9FB06D7F1EF}" srcOrd="7" destOrd="0" presId="urn:microsoft.com/office/officeart/2008/layout/HexagonCluster"/>
    <dgm:cxn modelId="{703CD5BC-F05E-4734-98F8-896A0D5EA444}" type="presParOf" srcId="{FBB0AC36-B67D-4215-93CB-D9FB06D7F1EF}" destId="{C09CBCAE-45F4-4567-8C9F-1DE79CFA286F}" srcOrd="0" destOrd="0" presId="urn:microsoft.com/office/officeart/2008/layout/HexagonCluster"/>
    <dgm:cxn modelId="{F9EBBDE3-4345-4271-8107-449EB5DA0BAB}" type="presParOf" srcId="{5DB39932-EBF7-4E27-870B-FF2F9AB8BB5D}" destId="{F283FAC0-9EBF-48D6-B8A1-62FBF639D080}" srcOrd="8" destOrd="0" presId="urn:microsoft.com/office/officeart/2008/layout/HexagonCluster"/>
    <dgm:cxn modelId="{ED59065F-76EF-4E92-B9DC-7DA9B0586695}" type="presParOf" srcId="{F283FAC0-9EBF-48D6-B8A1-62FBF639D080}" destId="{108B87A1-66AE-453C-AF49-7313B9D47DD9}" srcOrd="0" destOrd="0" presId="urn:microsoft.com/office/officeart/2008/layout/HexagonCluster"/>
    <dgm:cxn modelId="{1B3BB8DD-9D07-47C4-A8CF-2B3353C26894}" type="presParOf" srcId="{5DB39932-EBF7-4E27-870B-FF2F9AB8BB5D}" destId="{02C846D1-375A-450C-8C8B-5E5BC0EFF066}" srcOrd="9" destOrd="0" presId="urn:microsoft.com/office/officeart/2008/layout/HexagonCluster"/>
    <dgm:cxn modelId="{EF541B44-DCD4-4D30-B2AC-93AA20186CC7}" type="presParOf" srcId="{02C846D1-375A-450C-8C8B-5E5BC0EFF066}" destId="{A15DEBA0-12BC-4B30-86C3-0E005192EE50}" srcOrd="0" destOrd="0" presId="urn:microsoft.com/office/officeart/2008/layout/HexagonCluster"/>
    <dgm:cxn modelId="{E21215C9-F280-43F0-84D1-AEF3F58E55CA}" type="presParOf" srcId="{5DB39932-EBF7-4E27-870B-FF2F9AB8BB5D}" destId="{0EFE99BE-DEF2-4E7D-A247-4610E0B610BB}" srcOrd="10" destOrd="0" presId="urn:microsoft.com/office/officeart/2008/layout/HexagonCluster"/>
    <dgm:cxn modelId="{7A067384-2069-4BDD-AD4D-C31E5650B731}" type="presParOf" srcId="{0EFE99BE-DEF2-4E7D-A247-4610E0B610BB}" destId="{78BF6F3D-DE5C-446A-91E7-61012F295950}" srcOrd="0" destOrd="0" presId="urn:microsoft.com/office/officeart/2008/layout/HexagonCluster"/>
    <dgm:cxn modelId="{A64D8DC1-915D-4754-88F6-42D970377CBF}" type="presParOf" srcId="{5DB39932-EBF7-4E27-870B-FF2F9AB8BB5D}" destId="{8F094667-99A6-47C4-8AB5-CC81F66AB535}" srcOrd="11" destOrd="0" presId="urn:microsoft.com/office/officeart/2008/layout/HexagonCluster"/>
    <dgm:cxn modelId="{9F08D4B5-36A7-4D1D-848D-AA7E01774802}" type="presParOf" srcId="{8F094667-99A6-47C4-8AB5-CC81F66AB535}" destId="{70F17433-1B1A-4969-AFD6-441AAD588D4D}" srcOrd="0" destOrd="0" presId="urn:microsoft.com/office/officeart/2008/layout/HexagonCluster"/>
    <dgm:cxn modelId="{DC2DBD83-EC32-4475-B737-67D9615E6389}" type="presParOf" srcId="{5DB39932-EBF7-4E27-870B-FF2F9AB8BB5D}" destId="{59FC7901-D82E-43BE-A23F-5FF4366BC8D7}" srcOrd="12" destOrd="0" presId="urn:microsoft.com/office/officeart/2008/layout/HexagonCluster"/>
    <dgm:cxn modelId="{57DFC765-ED3D-4126-BC7D-9FCF5FEE6E7B}" type="presParOf" srcId="{59FC7901-D82E-43BE-A23F-5FF4366BC8D7}" destId="{787DFA5A-5137-4F8F-843A-A2BCC39B4CF7}" srcOrd="0" destOrd="0" presId="urn:microsoft.com/office/officeart/2008/layout/HexagonCluster"/>
    <dgm:cxn modelId="{C227FBD4-9AED-450D-85FF-24519A5C4DF4}" type="presParOf" srcId="{5DB39932-EBF7-4E27-870B-FF2F9AB8BB5D}" destId="{D89B2DBA-D5A3-4EDB-B409-DD6DC309DC2B}" srcOrd="13" destOrd="0" presId="urn:microsoft.com/office/officeart/2008/layout/HexagonCluster"/>
    <dgm:cxn modelId="{097FA63A-FCD0-42AA-81D3-4F6EDC8196CB}" type="presParOf" srcId="{D89B2DBA-D5A3-4EDB-B409-DD6DC309DC2B}" destId="{E72511C0-E67B-48CD-91F2-1CD832F43D2D}" srcOrd="0" destOrd="0" presId="urn:microsoft.com/office/officeart/2008/layout/HexagonCluster"/>
    <dgm:cxn modelId="{8EAF7338-7E51-423F-8F91-521211899193}" type="presParOf" srcId="{5DB39932-EBF7-4E27-870B-FF2F9AB8BB5D}" destId="{B4F6FED6-549F-44FE-88BC-18EDCF3AE43D}" srcOrd="14" destOrd="0" presId="urn:microsoft.com/office/officeart/2008/layout/HexagonCluster"/>
    <dgm:cxn modelId="{9EAF3EE6-1D4A-4579-AD85-F3DD5ECA3338}" type="presParOf" srcId="{B4F6FED6-549F-44FE-88BC-18EDCF3AE43D}" destId="{D36D5050-F92F-4ED8-9F53-D232E73B6DD5}" srcOrd="0" destOrd="0" presId="urn:microsoft.com/office/officeart/2008/layout/HexagonCluster"/>
    <dgm:cxn modelId="{4F5A0525-18F7-4373-B335-9A0C90C6DB67}" type="presParOf" srcId="{5DB39932-EBF7-4E27-870B-FF2F9AB8BB5D}" destId="{0A962E78-DBDF-41A5-88AB-C5C63C425F28}" srcOrd="15" destOrd="0" presId="urn:microsoft.com/office/officeart/2008/layout/HexagonCluster"/>
    <dgm:cxn modelId="{832B590C-B72C-4F13-A1E5-26A1C265FE74}" type="presParOf" srcId="{0A962E78-DBDF-41A5-88AB-C5C63C425F28}" destId="{7492C91D-1013-480B-97CF-932C0053D4DC}" srcOrd="0" destOrd="0" presId="urn:microsoft.com/office/officeart/2008/layout/HexagonCluster"/>
    <dgm:cxn modelId="{62290B85-FC30-4FA0-BB47-4CE0C9A4C63E}" type="presParOf" srcId="{5DB39932-EBF7-4E27-870B-FF2F9AB8BB5D}" destId="{FB331910-7567-4BF2-BBC8-7BAE30F04A1F}" srcOrd="16" destOrd="0" presId="urn:microsoft.com/office/officeart/2008/layout/HexagonCluster"/>
    <dgm:cxn modelId="{A25FAD7A-662A-464D-B14D-FF9695FF9293}" type="presParOf" srcId="{FB331910-7567-4BF2-BBC8-7BAE30F04A1F}" destId="{2040E1F5-06F7-4870-B06B-CE2D47E80D7A}" srcOrd="0" destOrd="0" presId="urn:microsoft.com/office/officeart/2008/layout/HexagonCluster"/>
    <dgm:cxn modelId="{54A6031A-C9BB-4626-A169-7F96DDB92CE8}" type="presParOf" srcId="{5DB39932-EBF7-4E27-870B-FF2F9AB8BB5D}" destId="{8CF4A1C9-E6EF-40CF-83BE-EF732B0A3C8E}" srcOrd="17" destOrd="0" presId="urn:microsoft.com/office/officeart/2008/layout/HexagonCluster"/>
    <dgm:cxn modelId="{B2A04835-C149-4898-B4CA-EDA2B8E3F727}" type="presParOf" srcId="{8CF4A1C9-E6EF-40CF-83BE-EF732B0A3C8E}" destId="{E8446BDD-8CCC-4A00-B7AA-F3C2A8093C6F}" srcOrd="0" destOrd="0" presId="urn:microsoft.com/office/officeart/2008/layout/HexagonCluster"/>
    <dgm:cxn modelId="{D7245C97-22DD-44FF-B4D0-1A6D261BA43A}" type="presParOf" srcId="{5DB39932-EBF7-4E27-870B-FF2F9AB8BB5D}" destId="{38DD2621-5DBA-4818-ADCD-0D164703393E}" srcOrd="18" destOrd="0" presId="urn:microsoft.com/office/officeart/2008/layout/HexagonCluster"/>
    <dgm:cxn modelId="{4771657B-C961-432F-9665-0AF3053D07D0}" type="presParOf" srcId="{38DD2621-5DBA-4818-ADCD-0D164703393E}" destId="{55700C59-78C8-4A28-B887-7503A009DB69}" srcOrd="0" destOrd="0" presId="urn:microsoft.com/office/officeart/2008/layout/HexagonCluster"/>
    <dgm:cxn modelId="{B64A71D1-5574-4931-81E9-824C1474926D}" type="presParOf" srcId="{5DB39932-EBF7-4E27-870B-FF2F9AB8BB5D}" destId="{75FDFB36-CF4A-4A2E-9FF3-FAB4D0D80D0C}" srcOrd="19" destOrd="0" presId="urn:microsoft.com/office/officeart/2008/layout/HexagonCluster"/>
    <dgm:cxn modelId="{48ABAAD7-ECC1-4874-8BF4-37789627EAB9}" type="presParOf" srcId="{75FDFB36-CF4A-4A2E-9FF3-FAB4D0D80D0C}" destId="{1FD1AB41-3817-4D12-A1DC-12DBA3A6D933}" srcOrd="0" destOrd="0" presId="urn:microsoft.com/office/officeart/2008/layout/HexagonCluster"/>
    <dgm:cxn modelId="{85CEA9FB-3628-45B1-8B9C-182DB5301190}" type="presParOf" srcId="{5DB39932-EBF7-4E27-870B-FF2F9AB8BB5D}" destId="{EEE7951D-7976-4FB5-888F-6225CE46CF95}" srcOrd="20" destOrd="0" presId="urn:microsoft.com/office/officeart/2008/layout/HexagonCluster"/>
    <dgm:cxn modelId="{0113F1E0-62F9-4080-BDFE-1BE652D8E049}" type="presParOf" srcId="{EEE7951D-7976-4FB5-888F-6225CE46CF95}" destId="{30C06152-707D-4CA2-95C7-C598DD074263}" srcOrd="0" destOrd="0" presId="urn:microsoft.com/office/officeart/2008/layout/HexagonCluster"/>
    <dgm:cxn modelId="{9ED2D61F-5A36-42CB-9695-68875B2CD8CF}" type="presParOf" srcId="{5DB39932-EBF7-4E27-870B-FF2F9AB8BB5D}" destId="{F0264966-5FCB-472E-8713-FF52AA5FA6F8}" srcOrd="21" destOrd="0" presId="urn:microsoft.com/office/officeart/2008/layout/HexagonCluster"/>
    <dgm:cxn modelId="{3B4B97E7-ACA9-4548-8D20-B97954CDC606}" type="presParOf" srcId="{F0264966-5FCB-472E-8713-FF52AA5FA6F8}" destId="{E5B70FE5-7DEB-488B-BEE8-6FCDBB2333FB}" srcOrd="0" destOrd="0" presId="urn:microsoft.com/office/officeart/2008/layout/HexagonCluster"/>
    <dgm:cxn modelId="{4FE6CCE5-B500-4DCB-B48F-0720EEF1B453}" type="presParOf" srcId="{5DB39932-EBF7-4E27-870B-FF2F9AB8BB5D}" destId="{599EFB90-5F85-474A-949F-D4C70C5AD09F}" srcOrd="22" destOrd="0" presId="urn:microsoft.com/office/officeart/2008/layout/HexagonCluster"/>
    <dgm:cxn modelId="{C3E0E5C8-957C-47C7-BCC5-54870FF14332}" type="presParOf" srcId="{599EFB90-5F85-474A-949F-D4C70C5AD09F}" destId="{0BAC535B-3DF3-40B9-A27D-993C3ECD94C1}" srcOrd="0" destOrd="0" presId="urn:microsoft.com/office/officeart/2008/layout/HexagonCluster"/>
    <dgm:cxn modelId="{D955E319-0A56-40E9-B3BE-DCC8DB5E4C1B}" type="presParOf" srcId="{5DB39932-EBF7-4E27-870B-FF2F9AB8BB5D}" destId="{B1E5ADA4-E82B-4C32-8AE1-93308948651C}" srcOrd="23" destOrd="0" presId="urn:microsoft.com/office/officeart/2008/layout/HexagonCluster"/>
    <dgm:cxn modelId="{EF664285-E7CF-43EC-A61A-DD97F70EF15D}" type="presParOf" srcId="{B1E5ADA4-E82B-4C32-8AE1-93308948651C}" destId="{3FFF8CEE-C9E5-4155-9C69-2DB6CBEC7663}" srcOrd="0" destOrd="0" presId="urn:microsoft.com/office/officeart/2008/layout/HexagonCluster"/>
    <dgm:cxn modelId="{0BFB9938-5E2B-4B89-9EAA-B827137613F7}" type="presParOf" srcId="{5DB39932-EBF7-4E27-870B-FF2F9AB8BB5D}" destId="{F3F67441-6AA7-4A37-BA17-58945B5F6D43}" srcOrd="24" destOrd="0" presId="urn:microsoft.com/office/officeart/2008/layout/HexagonCluster"/>
    <dgm:cxn modelId="{1044EC5C-33CB-4767-8F25-09276C60BF8E}" type="presParOf" srcId="{F3F67441-6AA7-4A37-BA17-58945B5F6D43}" destId="{E82291FA-F01A-4A0C-9B0D-FC13135E75A3}" srcOrd="0" destOrd="0" presId="urn:microsoft.com/office/officeart/2008/layout/HexagonCluster"/>
    <dgm:cxn modelId="{90211C28-BBE9-46EA-A736-910D429EA2D2}" type="presParOf" srcId="{5DB39932-EBF7-4E27-870B-FF2F9AB8BB5D}" destId="{174AAEBA-20EA-4386-B0AA-7BE2E5BF9CE8}" srcOrd="25" destOrd="0" presId="urn:microsoft.com/office/officeart/2008/layout/HexagonCluster"/>
    <dgm:cxn modelId="{AACAEAD0-E977-48FB-B223-3F89E2F00A4C}" type="presParOf" srcId="{174AAEBA-20EA-4386-B0AA-7BE2E5BF9CE8}" destId="{81F0C9EA-00F6-42E4-BF7F-3D3D4DA26258}" srcOrd="0" destOrd="0" presId="urn:microsoft.com/office/officeart/2008/layout/HexagonCluster"/>
    <dgm:cxn modelId="{8D307E8C-70A7-4675-A680-B9F4F6E7FE6A}" type="presParOf" srcId="{5DB39932-EBF7-4E27-870B-FF2F9AB8BB5D}" destId="{32F112DF-5C62-4448-97F2-A63344F4F4BC}" srcOrd="26" destOrd="0" presId="urn:microsoft.com/office/officeart/2008/layout/HexagonCluster"/>
    <dgm:cxn modelId="{7D6A72CB-9EF7-4ED2-BED0-44AB9A562BAF}" type="presParOf" srcId="{32F112DF-5C62-4448-97F2-A63344F4F4BC}" destId="{192F3525-8648-42E9-A410-14186BE451E6}" srcOrd="0" destOrd="0" presId="urn:microsoft.com/office/officeart/2008/layout/HexagonCluster"/>
    <dgm:cxn modelId="{114B540A-1F49-4454-85D5-62407C32E10E}" type="presParOf" srcId="{5DB39932-EBF7-4E27-870B-FF2F9AB8BB5D}" destId="{7314A34D-D658-4022-91CC-1D6287CECA4B}" srcOrd="27" destOrd="0" presId="urn:microsoft.com/office/officeart/2008/layout/HexagonCluster"/>
    <dgm:cxn modelId="{670B483B-93F7-40F5-B4D3-D12525403033}" type="presParOf" srcId="{7314A34D-D658-4022-91CC-1D6287CECA4B}" destId="{53961A02-1317-43AA-8EAD-1DE338C0637B}" srcOrd="0" destOrd="0" presId="urn:microsoft.com/office/officeart/2008/layout/HexagonCluster"/>
    <dgm:cxn modelId="{956D266E-5976-479F-99C0-F59041A15585}" type="presParOf" srcId="{5DB39932-EBF7-4E27-870B-FF2F9AB8BB5D}" destId="{A58919C5-B077-426C-983B-0710B5A3BFC9}" srcOrd="28" destOrd="0" presId="urn:microsoft.com/office/officeart/2008/layout/HexagonCluster"/>
    <dgm:cxn modelId="{0B3FBE69-67D7-41EA-BF6F-AFF413B5EAD0}" type="presParOf" srcId="{A58919C5-B077-426C-983B-0710B5A3BFC9}" destId="{C112735F-3082-4B72-A9B9-B0DA4B6E5BDB}" srcOrd="0" destOrd="0" presId="urn:microsoft.com/office/officeart/2008/layout/HexagonCluster"/>
    <dgm:cxn modelId="{E7CAA5BC-AFD6-4890-85A3-ECACFF9BADF7}" type="presParOf" srcId="{5DB39932-EBF7-4E27-870B-FF2F9AB8BB5D}" destId="{028E8731-183D-476F-9C1D-5ADB99DCE01B}" srcOrd="29" destOrd="0" presId="urn:microsoft.com/office/officeart/2008/layout/HexagonCluster"/>
    <dgm:cxn modelId="{F2470EB6-E5A4-4032-9834-0DA5386CA005}" type="presParOf" srcId="{028E8731-183D-476F-9C1D-5ADB99DCE01B}" destId="{7BCB6444-B558-4B2B-979E-D3D70E8E01D2}" srcOrd="0" destOrd="0" presId="urn:microsoft.com/office/officeart/2008/layout/HexagonCluster"/>
    <dgm:cxn modelId="{2056325F-6753-4EB2-B90F-011517D09C2D}" type="presParOf" srcId="{5DB39932-EBF7-4E27-870B-FF2F9AB8BB5D}" destId="{1A740CC6-6B8A-4C9C-8C71-E03DCC087D9E}" srcOrd="30" destOrd="0" presId="urn:microsoft.com/office/officeart/2008/layout/HexagonCluster"/>
    <dgm:cxn modelId="{4CF72A8D-BBDA-4C78-B7DE-6C6B88895D9C}" type="presParOf" srcId="{1A740CC6-6B8A-4C9C-8C71-E03DCC087D9E}" destId="{4AAC152D-875E-4D0F-8948-673C29891DCE}" srcOrd="0" destOrd="0" presId="urn:microsoft.com/office/officeart/2008/layout/HexagonCluster"/>
    <dgm:cxn modelId="{15269AB7-2788-42DC-AD3F-1BBB0B072E23}" type="presParOf" srcId="{5DB39932-EBF7-4E27-870B-FF2F9AB8BB5D}" destId="{3A37CFDD-835F-449A-BB42-D096FC34C0E2}" srcOrd="31" destOrd="0" presId="urn:microsoft.com/office/officeart/2008/layout/HexagonCluster"/>
    <dgm:cxn modelId="{B2817FC8-136F-462E-B428-761A620B8AE4}" type="presParOf" srcId="{3A37CFDD-835F-449A-BB42-D096FC34C0E2}" destId="{2FEE2B7E-ABB2-43A8-B5FD-55ECC588AC8D}" srcOrd="0" destOrd="0" presId="urn:microsoft.com/office/officeart/2008/layout/HexagonCluster"/>
    <dgm:cxn modelId="{83444E49-190C-4520-B985-245FB1F3A0E4}" type="presParOf" srcId="{5DB39932-EBF7-4E27-870B-FF2F9AB8BB5D}" destId="{372EBD59-1928-4F81-97AD-BE3D8F3F0BF9}" srcOrd="32" destOrd="0" presId="urn:microsoft.com/office/officeart/2008/layout/HexagonCluster"/>
    <dgm:cxn modelId="{889CEF9F-CBAE-4CEF-8878-B636042416A7}" type="presParOf" srcId="{372EBD59-1928-4F81-97AD-BE3D8F3F0BF9}" destId="{71C6FF57-7BF2-4DB3-B0B4-7FDC302E4257}" srcOrd="0" destOrd="0" presId="urn:microsoft.com/office/officeart/2008/layout/HexagonCluster"/>
    <dgm:cxn modelId="{81460EB1-03BA-4150-AF69-199578BB5BFE}" type="presParOf" srcId="{5DB39932-EBF7-4E27-870B-FF2F9AB8BB5D}" destId="{95343967-7ABA-4F14-955C-DE39B822B453}" srcOrd="33" destOrd="0" presId="urn:microsoft.com/office/officeart/2008/layout/HexagonCluster"/>
    <dgm:cxn modelId="{218D4921-B58B-46CA-80D8-6AA4DF756300}" type="presParOf" srcId="{95343967-7ABA-4F14-955C-DE39B822B453}" destId="{AA13F64E-2352-4DAA-94DB-AC31C60374FA}" srcOrd="0" destOrd="0" presId="urn:microsoft.com/office/officeart/2008/layout/HexagonCluster"/>
    <dgm:cxn modelId="{4CCAB48F-333B-4B0C-A932-8882DCEBD205}" type="presParOf" srcId="{5DB39932-EBF7-4E27-870B-FF2F9AB8BB5D}" destId="{91583FFA-F892-47BC-8DDD-62F6879A43DB}" srcOrd="34" destOrd="0" presId="urn:microsoft.com/office/officeart/2008/layout/HexagonCluster"/>
    <dgm:cxn modelId="{5F50274B-6D55-4E22-9932-E0BB507BC6B5}" type="presParOf" srcId="{91583FFA-F892-47BC-8DDD-62F6879A43DB}" destId="{214C03BC-B1AB-4F4D-AD89-A58B1F7478FF}" srcOrd="0" destOrd="0" presId="urn:microsoft.com/office/officeart/2008/layout/HexagonCluster"/>
    <dgm:cxn modelId="{38754225-2B29-44E5-9345-EE456CF7F7EA}" type="presParOf" srcId="{5DB39932-EBF7-4E27-870B-FF2F9AB8BB5D}" destId="{FDDA6D2F-470C-45AF-92F4-EF3B72B1763F}" srcOrd="35" destOrd="0" presId="urn:microsoft.com/office/officeart/2008/layout/HexagonCluster"/>
    <dgm:cxn modelId="{7A8D5FDB-5EC8-4D4B-958E-E1CE6A98A0B7}" type="presParOf" srcId="{FDDA6D2F-470C-45AF-92F4-EF3B72B1763F}" destId="{FE664615-2CD4-491E-9C5F-E9BC92D1E49F}" srcOrd="0" destOrd="0" presId="urn:microsoft.com/office/officeart/2008/layout/HexagonCluster"/>
    <dgm:cxn modelId="{8B4373A4-1B03-42D4-A549-B6211F5365F9}" type="presParOf" srcId="{5DB39932-EBF7-4E27-870B-FF2F9AB8BB5D}" destId="{E9D8F364-FFEB-4073-85D7-11C38E01468A}" srcOrd="36" destOrd="0" presId="urn:microsoft.com/office/officeart/2008/layout/HexagonCluster"/>
    <dgm:cxn modelId="{C1BE62E7-B600-4575-8380-006AA61D0B39}" type="presParOf" srcId="{E9D8F364-FFEB-4073-85D7-11C38E01468A}" destId="{BBD05587-BD01-4ACE-B937-EE48F3271C80}" srcOrd="0" destOrd="0" presId="urn:microsoft.com/office/officeart/2008/layout/HexagonCluster"/>
    <dgm:cxn modelId="{53F23E42-1115-4150-94CF-668077F21A69}" type="presParOf" srcId="{5DB39932-EBF7-4E27-870B-FF2F9AB8BB5D}" destId="{37302C82-B59A-4997-8219-3CDD146FE8CD}" srcOrd="37" destOrd="0" presId="urn:microsoft.com/office/officeart/2008/layout/HexagonCluster"/>
    <dgm:cxn modelId="{5837C480-FF04-4BB1-83CD-50B9D3C36B31}" type="presParOf" srcId="{37302C82-B59A-4997-8219-3CDD146FE8CD}" destId="{E7469C1B-B0F1-4D42-9D0F-5CA892078D83}" srcOrd="0" destOrd="0" presId="urn:microsoft.com/office/officeart/2008/layout/HexagonCluster"/>
    <dgm:cxn modelId="{7D470E28-6353-4579-B3E2-96E6CACBC5B6}" type="presParOf" srcId="{5DB39932-EBF7-4E27-870B-FF2F9AB8BB5D}" destId="{B27FC6B3-2E29-4D75-917B-1738D6343216}" srcOrd="38" destOrd="0" presId="urn:microsoft.com/office/officeart/2008/layout/HexagonCluster"/>
    <dgm:cxn modelId="{A65AF1D0-03EE-4354-A54F-61C53813986B}" type="presParOf" srcId="{B27FC6B3-2E29-4D75-917B-1738D6343216}" destId="{16052061-6439-4D1B-83EB-8C76CEEF2263}" srcOrd="0" destOrd="0" presId="urn:microsoft.com/office/officeart/2008/layout/HexagonCluster"/>
    <dgm:cxn modelId="{70FA8537-5152-4C1B-98EB-5FF38AD96AC3}" type="presParOf" srcId="{5DB39932-EBF7-4E27-870B-FF2F9AB8BB5D}" destId="{2D3AB8B1-99DB-45AF-97A2-6DA4B2E8F38F}" srcOrd="39" destOrd="0" presId="urn:microsoft.com/office/officeart/2008/layout/HexagonCluster"/>
    <dgm:cxn modelId="{DFF8B96D-7F37-46BA-BA13-58B8112C9182}" type="presParOf" srcId="{2D3AB8B1-99DB-45AF-97A2-6DA4B2E8F38F}" destId="{548D4128-A996-4468-B644-82AB7E336FF7}" srcOrd="0" destOrd="0" presId="urn:microsoft.com/office/officeart/2008/layout/HexagonCluster"/>
  </dgm:cxnLst>
  <dgm:bg>
    <a:solidFill>
      <a:schemeClr val="bg1"/>
    </a:solidFill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108F9C-CD0A-4E9B-B605-E5F381AF87B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A24EB1-F3D2-4CFF-A607-1552A5D9CA80}">
      <dgm:prSet phldrT="[Текст]" custT="1"/>
      <dgm:spPr/>
      <dgm:t>
        <a:bodyPr/>
        <a:lstStyle/>
        <a:p>
          <a:r>
            <a:rPr lang="ru-RU" sz="1600" dirty="0" smtClean="0"/>
            <a:t>ГКМ</a:t>
          </a:r>
          <a:endParaRPr lang="ru-RU" sz="1600" dirty="0"/>
        </a:p>
      </dgm:t>
    </dgm:pt>
    <dgm:pt modelId="{4EC69385-FE82-44BA-ADAB-4254803BF2FA}" type="parTrans" cxnId="{031ACAC9-6510-45D5-9A43-251C5A224E08}">
      <dgm:prSet/>
      <dgm:spPr/>
      <dgm:t>
        <a:bodyPr/>
        <a:lstStyle/>
        <a:p>
          <a:endParaRPr lang="ru-RU" sz="2000"/>
        </a:p>
      </dgm:t>
    </dgm:pt>
    <dgm:pt modelId="{E05AD878-3444-4E03-B695-7C7D835A0B37}" type="sibTrans" cxnId="{031ACAC9-6510-45D5-9A43-251C5A224E08}">
      <dgm:prSet/>
      <dgm:spPr/>
      <dgm:t>
        <a:bodyPr/>
        <a:lstStyle/>
        <a:p>
          <a:endParaRPr lang="ru-RU" sz="2000"/>
        </a:p>
      </dgm:t>
    </dgm:pt>
    <dgm:pt modelId="{6732A913-4892-46C5-BB21-51EB24CACB4D}">
      <dgm:prSet phldrT="[Текст]" custT="1"/>
      <dgm:spPr/>
      <dgm:t>
        <a:bodyPr/>
        <a:lstStyle/>
        <a:p>
          <a:r>
            <a:rPr lang="ru-RU" sz="1000" dirty="0" smtClean="0"/>
            <a:t>Сервис</a:t>
          </a:r>
          <a:endParaRPr lang="ru-RU" sz="1000" dirty="0"/>
        </a:p>
      </dgm:t>
    </dgm:pt>
    <dgm:pt modelId="{67418126-9B5C-4760-BAB5-0ADB0DC5CC1F}" type="parTrans" cxnId="{80B914CF-E52E-4876-8B00-FD7492ABDDDF}">
      <dgm:prSet/>
      <dgm:spPr/>
      <dgm:t>
        <a:bodyPr/>
        <a:lstStyle/>
        <a:p>
          <a:endParaRPr lang="ru-RU" sz="2000"/>
        </a:p>
      </dgm:t>
    </dgm:pt>
    <dgm:pt modelId="{22E7F139-9546-416B-8FBB-71DCFBC4B592}" type="sibTrans" cxnId="{80B914CF-E52E-4876-8B00-FD7492ABDDDF}">
      <dgm:prSet/>
      <dgm:spPr/>
      <dgm:t>
        <a:bodyPr/>
        <a:lstStyle/>
        <a:p>
          <a:endParaRPr lang="ru-RU" sz="2000"/>
        </a:p>
      </dgm:t>
    </dgm:pt>
    <dgm:pt modelId="{D84D853B-FFAD-43FA-A6CC-1FB34EC77584}">
      <dgm:prSet phldrT="[Текст]" custT="1"/>
      <dgm:spPr/>
      <dgm:t>
        <a:bodyPr/>
        <a:lstStyle/>
        <a:p>
          <a:r>
            <a:rPr lang="ru-RU" sz="1600" dirty="0" smtClean="0"/>
            <a:t>ГБЗ</a:t>
          </a:r>
          <a:endParaRPr lang="ru-RU" sz="1600" dirty="0"/>
        </a:p>
      </dgm:t>
    </dgm:pt>
    <dgm:pt modelId="{2970527D-C730-4B56-B7FF-827D8DCD0EF3}" type="parTrans" cxnId="{0B013D13-B668-433B-BC6D-86D65D80B547}">
      <dgm:prSet/>
      <dgm:spPr/>
      <dgm:t>
        <a:bodyPr/>
        <a:lstStyle/>
        <a:p>
          <a:endParaRPr lang="ru-RU" sz="2000"/>
        </a:p>
      </dgm:t>
    </dgm:pt>
    <dgm:pt modelId="{B0112D6F-CB04-4654-81A5-184EE9E2A261}" type="sibTrans" cxnId="{0B013D13-B668-433B-BC6D-86D65D80B547}">
      <dgm:prSet/>
      <dgm:spPr/>
      <dgm:t>
        <a:bodyPr/>
        <a:lstStyle/>
        <a:p>
          <a:endParaRPr lang="ru-RU" sz="2000"/>
        </a:p>
      </dgm:t>
    </dgm:pt>
    <dgm:pt modelId="{62B1CB5F-6C32-4743-9218-0CF169CC3FD5}">
      <dgm:prSet phldrT="[Текст]" custT="1"/>
      <dgm:spPr/>
      <dgm:t>
        <a:bodyPr/>
        <a:lstStyle/>
        <a:p>
          <a:r>
            <a:rPr lang="ru-RU" sz="1600" dirty="0" smtClean="0"/>
            <a:t>БД</a:t>
          </a:r>
          <a:endParaRPr lang="ru-RU" sz="1600" dirty="0"/>
        </a:p>
      </dgm:t>
    </dgm:pt>
    <dgm:pt modelId="{61E25536-3C78-4987-B613-2925539D1D37}" type="parTrans" cxnId="{A2FB957E-A8A6-4245-85D3-38CA7A6A9A13}">
      <dgm:prSet/>
      <dgm:spPr/>
      <dgm:t>
        <a:bodyPr/>
        <a:lstStyle/>
        <a:p>
          <a:endParaRPr lang="ru-RU" sz="2000"/>
        </a:p>
      </dgm:t>
    </dgm:pt>
    <dgm:pt modelId="{36D76068-E249-45F9-A5C0-073E2EFDB3CF}" type="sibTrans" cxnId="{A2FB957E-A8A6-4245-85D3-38CA7A6A9A13}">
      <dgm:prSet/>
      <dgm:spPr/>
      <dgm:t>
        <a:bodyPr/>
        <a:lstStyle/>
        <a:p>
          <a:endParaRPr lang="ru-RU" sz="2000"/>
        </a:p>
      </dgm:t>
    </dgm:pt>
    <dgm:pt modelId="{6AE1D5F6-A318-446A-80DF-A6D3B86B1823}">
      <dgm:prSet phldrT="[Текст]" custT="1"/>
      <dgm:spPr/>
      <dgm:t>
        <a:bodyPr/>
        <a:lstStyle/>
        <a:p>
          <a:r>
            <a:rPr lang="ru-RU" sz="1000" dirty="0" smtClean="0"/>
            <a:t>Сервис</a:t>
          </a:r>
          <a:endParaRPr lang="ru-RU" sz="1000" dirty="0"/>
        </a:p>
      </dgm:t>
    </dgm:pt>
    <dgm:pt modelId="{669378F6-9B5B-4A54-826E-1490EBB0360A}" type="parTrans" cxnId="{D97330DD-288E-4564-90BE-A0533F5526B0}">
      <dgm:prSet/>
      <dgm:spPr/>
      <dgm:t>
        <a:bodyPr/>
        <a:lstStyle/>
        <a:p>
          <a:endParaRPr lang="ru-RU" sz="2000"/>
        </a:p>
      </dgm:t>
    </dgm:pt>
    <dgm:pt modelId="{C89EE64F-4A95-4F65-88E0-24D537D0F46E}" type="sibTrans" cxnId="{D97330DD-288E-4564-90BE-A0533F5526B0}">
      <dgm:prSet/>
      <dgm:spPr/>
      <dgm:t>
        <a:bodyPr/>
        <a:lstStyle/>
        <a:p>
          <a:endParaRPr lang="ru-RU" sz="2000"/>
        </a:p>
      </dgm:t>
    </dgm:pt>
    <dgm:pt modelId="{1F24A7C0-AC91-4E40-BD41-B8718DC13FE1}">
      <dgm:prSet phldrT="[Текст]" custT="1"/>
      <dgm:spPr/>
      <dgm:t>
        <a:bodyPr/>
        <a:lstStyle/>
        <a:p>
          <a:r>
            <a:rPr lang="ru-RU" sz="1600" dirty="0" smtClean="0"/>
            <a:t>БД</a:t>
          </a:r>
          <a:endParaRPr lang="ru-RU" sz="1600" dirty="0"/>
        </a:p>
      </dgm:t>
    </dgm:pt>
    <dgm:pt modelId="{01547577-2A4B-445A-A52A-BFAE3B45C94B}" type="sibTrans" cxnId="{647EE083-3068-4316-9F79-FD5A89B438BE}">
      <dgm:prSet/>
      <dgm:spPr/>
      <dgm:t>
        <a:bodyPr/>
        <a:lstStyle/>
        <a:p>
          <a:endParaRPr lang="ru-RU" sz="2000"/>
        </a:p>
      </dgm:t>
    </dgm:pt>
    <dgm:pt modelId="{A7849DAA-0FFF-4E31-9694-3E9D05B1947F}" type="parTrans" cxnId="{647EE083-3068-4316-9F79-FD5A89B438BE}">
      <dgm:prSet/>
      <dgm:spPr/>
      <dgm:t>
        <a:bodyPr/>
        <a:lstStyle/>
        <a:p>
          <a:endParaRPr lang="ru-RU" sz="2000"/>
        </a:p>
      </dgm:t>
    </dgm:pt>
    <dgm:pt modelId="{DD083DA9-6E12-45F3-95F2-27D7AF16DA89}" type="pres">
      <dgm:prSet presAssocID="{64108F9C-CD0A-4E9B-B605-E5F381AF87B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D4961-6948-463E-AA60-FEA869D2AF72}" type="pres">
      <dgm:prSet presAssocID="{C0A24EB1-F3D2-4CFF-A607-1552A5D9CA80}" presName="compNode" presStyleCnt="0"/>
      <dgm:spPr/>
    </dgm:pt>
    <dgm:pt modelId="{B5D4EEAC-07EF-44FF-AF83-B11EB8ECF56E}" type="pres">
      <dgm:prSet presAssocID="{C0A24EB1-F3D2-4CFF-A607-1552A5D9CA80}" presName="aNode" presStyleLbl="bgShp" presStyleIdx="0" presStyleCnt="2"/>
      <dgm:spPr/>
      <dgm:t>
        <a:bodyPr/>
        <a:lstStyle/>
        <a:p>
          <a:endParaRPr lang="ru-RU"/>
        </a:p>
      </dgm:t>
    </dgm:pt>
    <dgm:pt modelId="{839686A9-01C8-46E8-A7C5-C8A44EC00DB9}" type="pres">
      <dgm:prSet presAssocID="{C0A24EB1-F3D2-4CFF-A607-1552A5D9CA80}" presName="textNode" presStyleLbl="bgShp" presStyleIdx="0" presStyleCnt="2"/>
      <dgm:spPr/>
      <dgm:t>
        <a:bodyPr/>
        <a:lstStyle/>
        <a:p>
          <a:endParaRPr lang="ru-RU"/>
        </a:p>
      </dgm:t>
    </dgm:pt>
    <dgm:pt modelId="{BD08989C-6C39-49B1-BDDF-92A88EB9E49B}" type="pres">
      <dgm:prSet presAssocID="{C0A24EB1-F3D2-4CFF-A607-1552A5D9CA80}" presName="compChildNode" presStyleCnt="0"/>
      <dgm:spPr/>
    </dgm:pt>
    <dgm:pt modelId="{08DDB261-2E48-4614-80F9-F16692DC1953}" type="pres">
      <dgm:prSet presAssocID="{C0A24EB1-F3D2-4CFF-A607-1552A5D9CA80}" presName="theInnerList" presStyleCnt="0"/>
      <dgm:spPr/>
    </dgm:pt>
    <dgm:pt modelId="{3F2C56A6-9E28-4C7E-82AD-45A22C2DC5B7}" type="pres">
      <dgm:prSet presAssocID="{1F24A7C0-AC91-4E40-BD41-B8718DC13FE1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6992D-DA84-492B-A6CB-373EBD823F0F}" type="pres">
      <dgm:prSet presAssocID="{1F24A7C0-AC91-4E40-BD41-B8718DC13FE1}" presName="aSpace2" presStyleCnt="0"/>
      <dgm:spPr/>
    </dgm:pt>
    <dgm:pt modelId="{FA60FB3D-3588-4A7A-AB53-B1E9A1FA6E88}" type="pres">
      <dgm:prSet presAssocID="{6732A913-4892-46C5-BB21-51EB24CACB4D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65A7D-17A9-4977-8822-07CD1F73B9D4}" type="pres">
      <dgm:prSet presAssocID="{C0A24EB1-F3D2-4CFF-A607-1552A5D9CA80}" presName="aSpace" presStyleCnt="0"/>
      <dgm:spPr/>
    </dgm:pt>
    <dgm:pt modelId="{5741DC7F-1540-44C8-B38D-617BCD1BD027}" type="pres">
      <dgm:prSet presAssocID="{D84D853B-FFAD-43FA-A6CC-1FB34EC77584}" presName="compNode" presStyleCnt="0"/>
      <dgm:spPr/>
    </dgm:pt>
    <dgm:pt modelId="{7FF58DC9-41E2-4168-B968-BAA8605B0393}" type="pres">
      <dgm:prSet presAssocID="{D84D853B-FFAD-43FA-A6CC-1FB34EC77584}" presName="aNode" presStyleLbl="bgShp" presStyleIdx="1" presStyleCnt="2" custLinFactNeighborX="-2197"/>
      <dgm:spPr/>
      <dgm:t>
        <a:bodyPr/>
        <a:lstStyle/>
        <a:p>
          <a:endParaRPr lang="ru-RU"/>
        </a:p>
      </dgm:t>
    </dgm:pt>
    <dgm:pt modelId="{2EC37A06-C388-4103-80E9-51016604F992}" type="pres">
      <dgm:prSet presAssocID="{D84D853B-FFAD-43FA-A6CC-1FB34EC77584}" presName="textNode" presStyleLbl="bgShp" presStyleIdx="1" presStyleCnt="2"/>
      <dgm:spPr/>
      <dgm:t>
        <a:bodyPr/>
        <a:lstStyle/>
        <a:p>
          <a:endParaRPr lang="ru-RU"/>
        </a:p>
      </dgm:t>
    </dgm:pt>
    <dgm:pt modelId="{0C26A383-EB38-482A-9C95-0FB9271567AB}" type="pres">
      <dgm:prSet presAssocID="{D84D853B-FFAD-43FA-A6CC-1FB34EC77584}" presName="compChildNode" presStyleCnt="0"/>
      <dgm:spPr/>
    </dgm:pt>
    <dgm:pt modelId="{57CB403C-FC6A-4CAD-8ED0-4F2B06930ECB}" type="pres">
      <dgm:prSet presAssocID="{D84D853B-FFAD-43FA-A6CC-1FB34EC77584}" presName="theInnerList" presStyleCnt="0"/>
      <dgm:spPr/>
    </dgm:pt>
    <dgm:pt modelId="{6A269D60-7B40-4FDC-87BE-9FFDC9BFAFAD}" type="pres">
      <dgm:prSet presAssocID="{62B1CB5F-6C32-4743-9218-0CF169CC3FD5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835CE-A3E7-4368-8B09-9FD7ECCCA24B}" type="pres">
      <dgm:prSet presAssocID="{62B1CB5F-6C32-4743-9218-0CF169CC3FD5}" presName="aSpace2" presStyleCnt="0"/>
      <dgm:spPr/>
    </dgm:pt>
    <dgm:pt modelId="{E0E3BF63-2518-477B-83CC-9ADC099FC89E}" type="pres">
      <dgm:prSet presAssocID="{6AE1D5F6-A318-446A-80DF-A6D3B86B1823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1ACAC9-6510-45D5-9A43-251C5A224E08}" srcId="{64108F9C-CD0A-4E9B-B605-E5F381AF87BF}" destId="{C0A24EB1-F3D2-4CFF-A607-1552A5D9CA80}" srcOrd="0" destOrd="0" parTransId="{4EC69385-FE82-44BA-ADAB-4254803BF2FA}" sibTransId="{E05AD878-3444-4E03-B695-7C7D835A0B37}"/>
    <dgm:cxn modelId="{88B844C3-E669-439C-9569-B96DAF8BCFC6}" type="presOf" srcId="{64108F9C-CD0A-4E9B-B605-E5F381AF87BF}" destId="{DD083DA9-6E12-45F3-95F2-27D7AF16DA89}" srcOrd="0" destOrd="0" presId="urn:microsoft.com/office/officeart/2005/8/layout/lProcess2"/>
    <dgm:cxn modelId="{A2FB957E-A8A6-4245-85D3-38CA7A6A9A13}" srcId="{D84D853B-FFAD-43FA-A6CC-1FB34EC77584}" destId="{62B1CB5F-6C32-4743-9218-0CF169CC3FD5}" srcOrd="0" destOrd="0" parTransId="{61E25536-3C78-4987-B613-2925539D1D37}" sibTransId="{36D76068-E249-45F9-A5C0-073E2EFDB3CF}"/>
    <dgm:cxn modelId="{D97330DD-288E-4564-90BE-A0533F5526B0}" srcId="{D84D853B-FFAD-43FA-A6CC-1FB34EC77584}" destId="{6AE1D5F6-A318-446A-80DF-A6D3B86B1823}" srcOrd="1" destOrd="0" parTransId="{669378F6-9B5B-4A54-826E-1490EBB0360A}" sibTransId="{C89EE64F-4A95-4F65-88E0-24D537D0F46E}"/>
    <dgm:cxn modelId="{80B914CF-E52E-4876-8B00-FD7492ABDDDF}" srcId="{C0A24EB1-F3D2-4CFF-A607-1552A5D9CA80}" destId="{6732A913-4892-46C5-BB21-51EB24CACB4D}" srcOrd="1" destOrd="0" parTransId="{67418126-9B5C-4760-BAB5-0ADB0DC5CC1F}" sibTransId="{22E7F139-9546-416B-8FBB-71DCFBC4B592}"/>
    <dgm:cxn modelId="{D3324E17-770A-475C-AEDD-9C7531880CF4}" type="presOf" srcId="{D84D853B-FFAD-43FA-A6CC-1FB34EC77584}" destId="{2EC37A06-C388-4103-80E9-51016604F992}" srcOrd="1" destOrd="0" presId="urn:microsoft.com/office/officeart/2005/8/layout/lProcess2"/>
    <dgm:cxn modelId="{BE16417E-51B6-4319-816B-984C979348D7}" type="presOf" srcId="{6732A913-4892-46C5-BB21-51EB24CACB4D}" destId="{FA60FB3D-3588-4A7A-AB53-B1E9A1FA6E88}" srcOrd="0" destOrd="0" presId="urn:microsoft.com/office/officeart/2005/8/layout/lProcess2"/>
    <dgm:cxn modelId="{D263426E-D06F-4B4A-85EC-4ADFA15CAC9F}" type="presOf" srcId="{1F24A7C0-AC91-4E40-BD41-B8718DC13FE1}" destId="{3F2C56A6-9E28-4C7E-82AD-45A22C2DC5B7}" srcOrd="0" destOrd="0" presId="urn:microsoft.com/office/officeart/2005/8/layout/lProcess2"/>
    <dgm:cxn modelId="{0B013D13-B668-433B-BC6D-86D65D80B547}" srcId="{64108F9C-CD0A-4E9B-B605-E5F381AF87BF}" destId="{D84D853B-FFAD-43FA-A6CC-1FB34EC77584}" srcOrd="1" destOrd="0" parTransId="{2970527D-C730-4B56-B7FF-827D8DCD0EF3}" sibTransId="{B0112D6F-CB04-4654-81A5-184EE9E2A261}"/>
    <dgm:cxn modelId="{A63F4985-85F6-4C37-89CB-CE774929503D}" type="presOf" srcId="{C0A24EB1-F3D2-4CFF-A607-1552A5D9CA80}" destId="{B5D4EEAC-07EF-44FF-AF83-B11EB8ECF56E}" srcOrd="0" destOrd="0" presId="urn:microsoft.com/office/officeart/2005/8/layout/lProcess2"/>
    <dgm:cxn modelId="{EC422637-97F1-4063-BDCB-747180918611}" type="presOf" srcId="{6AE1D5F6-A318-446A-80DF-A6D3B86B1823}" destId="{E0E3BF63-2518-477B-83CC-9ADC099FC89E}" srcOrd="0" destOrd="0" presId="urn:microsoft.com/office/officeart/2005/8/layout/lProcess2"/>
    <dgm:cxn modelId="{647EE083-3068-4316-9F79-FD5A89B438BE}" srcId="{C0A24EB1-F3D2-4CFF-A607-1552A5D9CA80}" destId="{1F24A7C0-AC91-4E40-BD41-B8718DC13FE1}" srcOrd="0" destOrd="0" parTransId="{A7849DAA-0FFF-4E31-9694-3E9D05B1947F}" sibTransId="{01547577-2A4B-445A-A52A-BFAE3B45C94B}"/>
    <dgm:cxn modelId="{E63FBB66-66C3-4D75-AF37-F55DED2C6402}" type="presOf" srcId="{C0A24EB1-F3D2-4CFF-A607-1552A5D9CA80}" destId="{839686A9-01C8-46E8-A7C5-C8A44EC00DB9}" srcOrd="1" destOrd="0" presId="urn:microsoft.com/office/officeart/2005/8/layout/lProcess2"/>
    <dgm:cxn modelId="{E90E1B85-AE2D-494A-8102-BB2876D1A05B}" type="presOf" srcId="{62B1CB5F-6C32-4743-9218-0CF169CC3FD5}" destId="{6A269D60-7B40-4FDC-87BE-9FFDC9BFAFAD}" srcOrd="0" destOrd="0" presId="urn:microsoft.com/office/officeart/2005/8/layout/lProcess2"/>
    <dgm:cxn modelId="{08631CC3-AE13-4C4D-A931-6A8B651A91EC}" type="presOf" srcId="{D84D853B-FFAD-43FA-A6CC-1FB34EC77584}" destId="{7FF58DC9-41E2-4168-B968-BAA8605B0393}" srcOrd="0" destOrd="0" presId="urn:microsoft.com/office/officeart/2005/8/layout/lProcess2"/>
    <dgm:cxn modelId="{C6DDC90F-9220-499D-AC4F-D5B7801EF5CC}" type="presParOf" srcId="{DD083DA9-6E12-45F3-95F2-27D7AF16DA89}" destId="{5BFD4961-6948-463E-AA60-FEA869D2AF72}" srcOrd="0" destOrd="0" presId="urn:microsoft.com/office/officeart/2005/8/layout/lProcess2"/>
    <dgm:cxn modelId="{441AB153-D445-483C-A7A9-7962B9E81816}" type="presParOf" srcId="{5BFD4961-6948-463E-AA60-FEA869D2AF72}" destId="{B5D4EEAC-07EF-44FF-AF83-B11EB8ECF56E}" srcOrd="0" destOrd="0" presId="urn:microsoft.com/office/officeart/2005/8/layout/lProcess2"/>
    <dgm:cxn modelId="{82132CDD-C4F2-4E20-92B1-8BC658AD9C02}" type="presParOf" srcId="{5BFD4961-6948-463E-AA60-FEA869D2AF72}" destId="{839686A9-01C8-46E8-A7C5-C8A44EC00DB9}" srcOrd="1" destOrd="0" presId="urn:microsoft.com/office/officeart/2005/8/layout/lProcess2"/>
    <dgm:cxn modelId="{5B162438-83F1-4696-A96F-59836554BE50}" type="presParOf" srcId="{5BFD4961-6948-463E-AA60-FEA869D2AF72}" destId="{BD08989C-6C39-49B1-BDDF-92A88EB9E49B}" srcOrd="2" destOrd="0" presId="urn:microsoft.com/office/officeart/2005/8/layout/lProcess2"/>
    <dgm:cxn modelId="{3A3080B6-7FBE-4F5C-A0F8-920842299EDE}" type="presParOf" srcId="{BD08989C-6C39-49B1-BDDF-92A88EB9E49B}" destId="{08DDB261-2E48-4614-80F9-F16692DC1953}" srcOrd="0" destOrd="0" presId="urn:microsoft.com/office/officeart/2005/8/layout/lProcess2"/>
    <dgm:cxn modelId="{0F93F959-022B-413B-8C6B-467535C847DB}" type="presParOf" srcId="{08DDB261-2E48-4614-80F9-F16692DC1953}" destId="{3F2C56A6-9E28-4C7E-82AD-45A22C2DC5B7}" srcOrd="0" destOrd="0" presId="urn:microsoft.com/office/officeart/2005/8/layout/lProcess2"/>
    <dgm:cxn modelId="{D3AE7FAC-D118-4B82-8F2A-541559D073F5}" type="presParOf" srcId="{08DDB261-2E48-4614-80F9-F16692DC1953}" destId="{C216992D-DA84-492B-A6CB-373EBD823F0F}" srcOrd="1" destOrd="0" presId="urn:microsoft.com/office/officeart/2005/8/layout/lProcess2"/>
    <dgm:cxn modelId="{548F211E-2EF5-49DA-AF47-56DA65A204E5}" type="presParOf" srcId="{08DDB261-2E48-4614-80F9-F16692DC1953}" destId="{FA60FB3D-3588-4A7A-AB53-B1E9A1FA6E88}" srcOrd="2" destOrd="0" presId="urn:microsoft.com/office/officeart/2005/8/layout/lProcess2"/>
    <dgm:cxn modelId="{A6D46890-A4F4-46B0-AD37-66871BD55267}" type="presParOf" srcId="{DD083DA9-6E12-45F3-95F2-27D7AF16DA89}" destId="{66A65A7D-17A9-4977-8822-07CD1F73B9D4}" srcOrd="1" destOrd="0" presId="urn:microsoft.com/office/officeart/2005/8/layout/lProcess2"/>
    <dgm:cxn modelId="{7353AAAF-BA4E-403B-ADDC-87F9389F7517}" type="presParOf" srcId="{DD083DA9-6E12-45F3-95F2-27D7AF16DA89}" destId="{5741DC7F-1540-44C8-B38D-617BCD1BD027}" srcOrd="2" destOrd="0" presId="urn:microsoft.com/office/officeart/2005/8/layout/lProcess2"/>
    <dgm:cxn modelId="{47DE38AA-8645-4F3F-A4B5-A34B488D5808}" type="presParOf" srcId="{5741DC7F-1540-44C8-B38D-617BCD1BD027}" destId="{7FF58DC9-41E2-4168-B968-BAA8605B0393}" srcOrd="0" destOrd="0" presId="urn:microsoft.com/office/officeart/2005/8/layout/lProcess2"/>
    <dgm:cxn modelId="{AB220205-080F-4B04-8329-FCCACB8483A1}" type="presParOf" srcId="{5741DC7F-1540-44C8-B38D-617BCD1BD027}" destId="{2EC37A06-C388-4103-80E9-51016604F992}" srcOrd="1" destOrd="0" presId="urn:microsoft.com/office/officeart/2005/8/layout/lProcess2"/>
    <dgm:cxn modelId="{18B0237D-F09E-42DC-9EB8-27D921A97EF7}" type="presParOf" srcId="{5741DC7F-1540-44C8-B38D-617BCD1BD027}" destId="{0C26A383-EB38-482A-9C95-0FB9271567AB}" srcOrd="2" destOrd="0" presId="urn:microsoft.com/office/officeart/2005/8/layout/lProcess2"/>
    <dgm:cxn modelId="{0F327EDB-802E-4CDD-9B34-4BAEAA4CED83}" type="presParOf" srcId="{0C26A383-EB38-482A-9C95-0FB9271567AB}" destId="{57CB403C-FC6A-4CAD-8ED0-4F2B06930ECB}" srcOrd="0" destOrd="0" presId="urn:microsoft.com/office/officeart/2005/8/layout/lProcess2"/>
    <dgm:cxn modelId="{88632F7F-4044-4F8D-BAD1-B31DF9B46FF5}" type="presParOf" srcId="{57CB403C-FC6A-4CAD-8ED0-4F2B06930ECB}" destId="{6A269D60-7B40-4FDC-87BE-9FFDC9BFAFAD}" srcOrd="0" destOrd="0" presId="urn:microsoft.com/office/officeart/2005/8/layout/lProcess2"/>
    <dgm:cxn modelId="{03C1F7EE-E0E2-44DB-A372-ABD17ED6D687}" type="presParOf" srcId="{57CB403C-FC6A-4CAD-8ED0-4F2B06930ECB}" destId="{029835CE-A3E7-4368-8B09-9FD7ECCCA24B}" srcOrd="1" destOrd="0" presId="urn:microsoft.com/office/officeart/2005/8/layout/lProcess2"/>
    <dgm:cxn modelId="{8288E5A6-CB47-4105-96EB-21E208A23556}" type="presParOf" srcId="{57CB403C-FC6A-4CAD-8ED0-4F2B06930ECB}" destId="{E0E3BF63-2518-477B-83CC-9ADC099FC89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EC4A5-3558-42EB-9995-AC25234CFDE5}">
      <dsp:nvSpPr>
        <dsp:cNvPr id="0" name=""/>
        <dsp:cNvSpPr/>
      </dsp:nvSpPr>
      <dsp:spPr>
        <a:xfrm>
          <a:off x="4089266" y="2826041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БД ГК </a:t>
          </a:r>
          <a:r>
            <a:rPr lang="ru-RU" sz="1200" kern="1200" dirty="0" err="1" smtClean="0"/>
            <a:t>георастр</a:t>
          </a:r>
          <a:endParaRPr lang="ru-RU" sz="1200" kern="1200" dirty="0"/>
        </a:p>
      </dsp:txBody>
      <dsp:txXfrm>
        <a:off x="4211975" y="2931399"/>
        <a:ext cx="546855" cy="469525"/>
      </dsp:txXfrm>
    </dsp:sp>
    <dsp:sp modelId="{CB9EBAFA-088E-469F-8493-249ECEC55A9A}">
      <dsp:nvSpPr>
        <dsp:cNvPr id="0" name=""/>
        <dsp:cNvSpPr/>
      </dsp:nvSpPr>
      <dsp:spPr>
        <a:xfrm>
          <a:off x="700500" y="2000709"/>
          <a:ext cx="92261" cy="7967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74FBC-6829-40C3-A7AA-201BAD1B144A}">
      <dsp:nvSpPr>
        <dsp:cNvPr id="0" name=""/>
        <dsp:cNvSpPr/>
      </dsp:nvSpPr>
      <dsp:spPr>
        <a:xfrm>
          <a:off x="2030716" y="3193273"/>
          <a:ext cx="792273" cy="68024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386BD-D4DD-4CF9-853A-5FE79A03713B}">
      <dsp:nvSpPr>
        <dsp:cNvPr id="0" name=""/>
        <dsp:cNvSpPr/>
      </dsp:nvSpPr>
      <dsp:spPr>
        <a:xfrm>
          <a:off x="542339" y="1910408"/>
          <a:ext cx="92261" cy="7967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E304A-37E1-4344-87FF-FC40766FDD34}">
      <dsp:nvSpPr>
        <dsp:cNvPr id="0" name=""/>
        <dsp:cNvSpPr/>
      </dsp:nvSpPr>
      <dsp:spPr>
        <a:xfrm>
          <a:off x="1363414" y="1318475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КМФ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86123" y="1423833"/>
        <a:ext cx="546855" cy="469525"/>
      </dsp:txXfrm>
    </dsp:sp>
    <dsp:sp modelId="{BEEF064C-E466-4E66-B6A2-6EA62E5E90E3}">
      <dsp:nvSpPr>
        <dsp:cNvPr id="0" name=""/>
        <dsp:cNvSpPr/>
      </dsp:nvSpPr>
      <dsp:spPr>
        <a:xfrm>
          <a:off x="1908682" y="1907088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5ECDA-D4A2-4F87-ABCF-EC7945F7EEC6}">
      <dsp:nvSpPr>
        <dsp:cNvPr id="0" name=""/>
        <dsp:cNvSpPr/>
      </dsp:nvSpPr>
      <dsp:spPr>
        <a:xfrm>
          <a:off x="2044877" y="1695280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61375-A917-483D-A6B2-EAF8C2ED59B7}">
      <dsp:nvSpPr>
        <dsp:cNvPr id="0" name=""/>
        <dsp:cNvSpPr/>
      </dsp:nvSpPr>
      <dsp:spPr>
        <a:xfrm>
          <a:off x="2063915" y="1998053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F353F-8EB4-4483-A9FE-CAF4C4478ED1}">
      <dsp:nvSpPr>
        <dsp:cNvPr id="0" name=""/>
        <dsp:cNvSpPr/>
      </dsp:nvSpPr>
      <dsp:spPr>
        <a:xfrm>
          <a:off x="2026965" y="208071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Петротипы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9674" y="313429"/>
        <a:ext cx="546855" cy="469525"/>
      </dsp:txXfrm>
    </dsp:sp>
    <dsp:sp modelId="{CD3841C6-8884-4411-88B3-53343C08C410}">
      <dsp:nvSpPr>
        <dsp:cNvPr id="0" name=""/>
        <dsp:cNvSpPr/>
      </dsp:nvSpPr>
      <dsp:spPr>
        <a:xfrm>
          <a:off x="1220873" y="953953"/>
          <a:ext cx="92261" cy="7967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51CC4-D083-43F2-902C-6304D49764EC}">
      <dsp:nvSpPr>
        <dsp:cNvPr id="0" name=""/>
        <dsp:cNvSpPr/>
      </dsp:nvSpPr>
      <dsp:spPr>
        <a:xfrm>
          <a:off x="3396396" y="134394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CF7AF-0E92-4E50-929E-1C5277FE731A}">
      <dsp:nvSpPr>
        <dsp:cNvPr id="0" name=""/>
        <dsp:cNvSpPr/>
      </dsp:nvSpPr>
      <dsp:spPr>
        <a:xfrm>
          <a:off x="1385869" y="867968"/>
          <a:ext cx="92261" cy="7967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47102-6EEE-46AE-8389-725959836C6B}">
      <dsp:nvSpPr>
        <dsp:cNvPr id="0" name=""/>
        <dsp:cNvSpPr/>
      </dsp:nvSpPr>
      <dsp:spPr>
        <a:xfrm>
          <a:off x="2044877" y="943329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Стратотипы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67586" y="1048687"/>
        <a:ext cx="546855" cy="469525"/>
      </dsp:txXfrm>
    </dsp:sp>
    <dsp:sp modelId="{4CF6A844-AFE1-4B58-A4CA-DB13688EB458}">
      <dsp:nvSpPr>
        <dsp:cNvPr id="0" name=""/>
        <dsp:cNvSpPr/>
      </dsp:nvSpPr>
      <dsp:spPr>
        <a:xfrm>
          <a:off x="2730245" y="1244442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4AA52-9C51-40CB-BDDB-3A86914008E9}">
      <dsp:nvSpPr>
        <dsp:cNvPr id="0" name=""/>
        <dsp:cNvSpPr/>
      </dsp:nvSpPr>
      <dsp:spPr>
        <a:xfrm>
          <a:off x="2726340" y="1325779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4B709-AA52-449A-99F7-E023215C8097}">
      <dsp:nvSpPr>
        <dsp:cNvPr id="0" name=""/>
        <dsp:cNvSpPr/>
      </dsp:nvSpPr>
      <dsp:spPr>
        <a:xfrm>
          <a:off x="2880596" y="1337730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041F51-2E0B-46E1-99AB-538602AA6A06}">
      <dsp:nvSpPr>
        <dsp:cNvPr id="0" name=""/>
        <dsp:cNvSpPr/>
      </dsp:nvSpPr>
      <dsp:spPr>
        <a:xfrm>
          <a:off x="2726340" y="573828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Геохронологя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49049" y="679186"/>
        <a:ext cx="546855" cy="469525"/>
      </dsp:txXfrm>
    </dsp:sp>
    <dsp:sp modelId="{B49FA815-7899-4E46-9CCC-317FC03A6F26}">
      <dsp:nvSpPr>
        <dsp:cNvPr id="0" name=""/>
        <dsp:cNvSpPr/>
      </dsp:nvSpPr>
      <dsp:spPr>
        <a:xfrm>
          <a:off x="3411708" y="878592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BD043-96AE-44E7-87C4-227A0F27EA0B}">
      <dsp:nvSpPr>
        <dsp:cNvPr id="0" name=""/>
        <dsp:cNvSpPr/>
      </dsp:nvSpPr>
      <dsp:spPr>
        <a:xfrm>
          <a:off x="3408291" y="953289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D0676-B0BF-4349-B3D8-5FE7E71596B8}">
      <dsp:nvSpPr>
        <dsp:cNvPr id="0" name=""/>
        <dsp:cNvSpPr/>
      </dsp:nvSpPr>
      <dsp:spPr>
        <a:xfrm>
          <a:off x="3565964" y="968228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3C808-CD17-487E-8A19-8947CC71670D}">
      <dsp:nvSpPr>
        <dsp:cNvPr id="0" name=""/>
        <dsp:cNvSpPr/>
      </dsp:nvSpPr>
      <dsp:spPr>
        <a:xfrm>
          <a:off x="3408291" y="1703912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ЭСКП России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1000" y="1809270"/>
        <a:ext cx="546855" cy="469525"/>
      </dsp:txXfrm>
    </dsp:sp>
    <dsp:sp modelId="{2D644AC2-642C-4B38-A1DA-E03BC3A00F04}">
      <dsp:nvSpPr>
        <dsp:cNvPr id="0" name=""/>
        <dsp:cNvSpPr/>
      </dsp:nvSpPr>
      <dsp:spPr>
        <a:xfrm>
          <a:off x="3564988" y="2299829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062A8-E051-47A0-95CB-C6746AC288AD}">
      <dsp:nvSpPr>
        <dsp:cNvPr id="0" name=""/>
        <dsp:cNvSpPr/>
      </dsp:nvSpPr>
      <dsp:spPr>
        <a:xfrm>
          <a:off x="2726340" y="2076402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CC538-BF7B-4A16-AD07-80F5199A92DF}">
      <dsp:nvSpPr>
        <dsp:cNvPr id="0" name=""/>
        <dsp:cNvSpPr/>
      </dsp:nvSpPr>
      <dsp:spPr>
        <a:xfrm>
          <a:off x="3418054" y="2374858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E2D42-6CA7-4CE1-BE96-23BECAA2AE8D}">
      <dsp:nvSpPr>
        <dsp:cNvPr id="0" name=""/>
        <dsp:cNvSpPr/>
      </dsp:nvSpPr>
      <dsp:spPr>
        <a:xfrm>
          <a:off x="1362925" y="2072086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ГИС-Атлас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85634" y="2177444"/>
        <a:ext cx="546855" cy="469525"/>
      </dsp:txXfrm>
    </dsp:sp>
    <dsp:sp modelId="{8845177B-2F4B-409D-A017-070304BC79C6}">
      <dsp:nvSpPr>
        <dsp:cNvPr id="0" name=""/>
        <dsp:cNvSpPr/>
      </dsp:nvSpPr>
      <dsp:spPr>
        <a:xfrm>
          <a:off x="1385381" y="2373530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AED24-9DCF-4A7C-BE5B-2879BB2540F3}">
      <dsp:nvSpPr>
        <dsp:cNvPr id="0" name=""/>
        <dsp:cNvSpPr/>
      </dsp:nvSpPr>
      <dsp:spPr>
        <a:xfrm>
          <a:off x="680974" y="2450219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62D3D-D57D-41D7-834C-710661E2C432}">
      <dsp:nvSpPr>
        <dsp:cNvPr id="0" name=""/>
        <dsp:cNvSpPr/>
      </dsp:nvSpPr>
      <dsp:spPr>
        <a:xfrm>
          <a:off x="1220384" y="2459847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585FB-F6DD-44FF-9751-87A44C9E220B}">
      <dsp:nvSpPr>
        <dsp:cNvPr id="0" name=""/>
        <dsp:cNvSpPr/>
      </dsp:nvSpPr>
      <dsp:spPr>
        <a:xfrm>
          <a:off x="4086337" y="2085033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Карта фактов</a:t>
          </a:r>
        </a:p>
      </dsp:txBody>
      <dsp:txXfrm>
        <a:off x="4209046" y="2190391"/>
        <a:ext cx="546855" cy="469525"/>
      </dsp:txXfrm>
    </dsp:sp>
    <dsp:sp modelId="{F4A3E760-5C08-48F6-AEA4-DE45B346B35E}">
      <dsp:nvSpPr>
        <dsp:cNvPr id="0" name=""/>
        <dsp:cNvSpPr/>
      </dsp:nvSpPr>
      <dsp:spPr>
        <a:xfrm>
          <a:off x="4243522" y="2680950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1DE7F-4D2C-477C-ADB0-C2CADD7B827C}">
      <dsp:nvSpPr>
        <dsp:cNvPr id="0" name=""/>
        <dsp:cNvSpPr/>
      </dsp:nvSpPr>
      <dsp:spPr>
        <a:xfrm>
          <a:off x="3404874" y="2457523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D96D9-4150-4E09-84CE-E5E9C72CBADB}">
      <dsp:nvSpPr>
        <dsp:cNvPr id="0" name=""/>
        <dsp:cNvSpPr/>
      </dsp:nvSpPr>
      <dsp:spPr>
        <a:xfrm>
          <a:off x="4096588" y="2755980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B8DB5-8507-46D8-836B-439D432A5E5F}">
      <dsp:nvSpPr>
        <dsp:cNvPr id="0" name=""/>
        <dsp:cNvSpPr/>
      </dsp:nvSpPr>
      <dsp:spPr>
        <a:xfrm>
          <a:off x="4089266" y="581131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Система Р</a:t>
          </a:r>
          <a:r>
            <a:rPr lang="ru-RU" sz="1200" kern="12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sp:txBody>
      <dsp:txXfrm>
        <a:off x="4211975" y="686489"/>
        <a:ext cx="546855" cy="469525"/>
      </dsp:txXfrm>
    </dsp:sp>
    <dsp:sp modelId="{641F7FE4-21EE-4BA0-9270-637D2B42844D}">
      <dsp:nvSpPr>
        <dsp:cNvPr id="0" name=""/>
        <dsp:cNvSpPr/>
      </dsp:nvSpPr>
      <dsp:spPr>
        <a:xfrm>
          <a:off x="4637462" y="1179372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4A4E8-6C76-4591-9E3B-A107CB3BD37F}">
      <dsp:nvSpPr>
        <dsp:cNvPr id="0" name=""/>
        <dsp:cNvSpPr/>
      </dsp:nvSpPr>
      <dsp:spPr>
        <a:xfrm>
          <a:off x="4089266" y="1332086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1F997-D8E1-4EA8-AC98-187439BB68A1}">
      <dsp:nvSpPr>
        <dsp:cNvPr id="0" name=""/>
        <dsp:cNvSpPr/>
      </dsp:nvSpPr>
      <dsp:spPr>
        <a:xfrm>
          <a:off x="4637462" y="1336070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62DA2-2170-42E9-BA03-1636C5B0E90D}">
      <dsp:nvSpPr>
        <dsp:cNvPr id="0" name=""/>
        <dsp:cNvSpPr/>
      </dsp:nvSpPr>
      <dsp:spPr>
        <a:xfrm>
          <a:off x="2041948" y="2453207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Сводные карты</a:t>
          </a:r>
        </a:p>
      </dsp:txBody>
      <dsp:txXfrm>
        <a:off x="2164657" y="2558565"/>
        <a:ext cx="546855" cy="469525"/>
      </dsp:txXfrm>
    </dsp:sp>
    <dsp:sp modelId="{9464CF06-BDB7-4ACE-88D6-62533FD75F25}">
      <dsp:nvSpPr>
        <dsp:cNvPr id="0" name=""/>
        <dsp:cNvSpPr/>
      </dsp:nvSpPr>
      <dsp:spPr>
        <a:xfrm>
          <a:off x="2198645" y="3049124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ED254-7269-493C-98FB-46DF51113546}">
      <dsp:nvSpPr>
        <dsp:cNvPr id="0" name=""/>
        <dsp:cNvSpPr/>
      </dsp:nvSpPr>
      <dsp:spPr>
        <a:xfrm>
          <a:off x="1359997" y="2825697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46BA6-E12D-43A2-8AC1-3E9E137D5099}">
      <dsp:nvSpPr>
        <dsp:cNvPr id="0" name=""/>
        <dsp:cNvSpPr/>
      </dsp:nvSpPr>
      <dsp:spPr>
        <a:xfrm>
          <a:off x="2051711" y="3124153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94341-9D56-454E-9CE5-27725746E222}">
      <dsp:nvSpPr>
        <dsp:cNvPr id="0" name=""/>
        <dsp:cNvSpPr/>
      </dsp:nvSpPr>
      <dsp:spPr>
        <a:xfrm>
          <a:off x="3402921" y="3206154"/>
          <a:ext cx="792273" cy="680241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Геохронология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5630" y="3311512"/>
        <a:ext cx="546855" cy="469525"/>
      </dsp:txXfrm>
    </dsp:sp>
    <dsp:sp modelId="{ACE9B99C-2809-4745-9617-D6EB0407EE88}">
      <dsp:nvSpPr>
        <dsp:cNvPr id="0" name=""/>
        <dsp:cNvSpPr/>
      </dsp:nvSpPr>
      <dsp:spPr>
        <a:xfrm>
          <a:off x="3421959" y="3508927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6C41B-18A6-4819-9273-6C9D98C86C3B}">
      <dsp:nvSpPr>
        <dsp:cNvPr id="0" name=""/>
        <dsp:cNvSpPr/>
      </dsp:nvSpPr>
      <dsp:spPr>
        <a:xfrm>
          <a:off x="2721458" y="2829349"/>
          <a:ext cx="792273" cy="6802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46312-61CC-46FE-ADE7-AE80C3FB8322}">
      <dsp:nvSpPr>
        <dsp:cNvPr id="0" name=""/>
        <dsp:cNvSpPr/>
      </dsp:nvSpPr>
      <dsp:spPr>
        <a:xfrm>
          <a:off x="3266726" y="3417962"/>
          <a:ext cx="92261" cy="79676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AE025-EF48-4248-A463-86F571579CC8}">
      <dsp:nvSpPr>
        <dsp:cNvPr id="0" name=""/>
        <dsp:cNvSpPr/>
      </dsp:nvSpPr>
      <dsp:spPr>
        <a:xfrm>
          <a:off x="468948" y="981379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S-54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553363" y="1053844"/>
        <a:ext cx="376236" cy="322979"/>
      </dsp:txXfrm>
    </dsp:sp>
    <dsp:sp modelId="{3461E2ED-4A32-43C1-B8F4-CCCEFB5E673F}">
      <dsp:nvSpPr>
        <dsp:cNvPr id="0" name=""/>
        <dsp:cNvSpPr/>
      </dsp:nvSpPr>
      <dsp:spPr>
        <a:xfrm>
          <a:off x="481953" y="1190556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A6BA0-17CB-4D5A-B3E8-8D346574B43C}">
      <dsp:nvSpPr>
        <dsp:cNvPr id="0" name=""/>
        <dsp:cNvSpPr/>
      </dsp:nvSpPr>
      <dsp:spPr>
        <a:xfrm>
          <a:off x="0" y="722876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ACC5D-ED20-4481-B610-E29942A74562}">
      <dsp:nvSpPr>
        <dsp:cNvPr id="0" name=""/>
        <dsp:cNvSpPr/>
      </dsp:nvSpPr>
      <dsp:spPr>
        <a:xfrm>
          <a:off x="373322" y="1128443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A1FE-3285-4E82-AA57-20A013046A5A}">
      <dsp:nvSpPr>
        <dsp:cNvPr id="0" name=""/>
        <dsp:cNvSpPr/>
      </dsp:nvSpPr>
      <dsp:spPr>
        <a:xfrm>
          <a:off x="937896" y="721277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R-42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1022311" y="793742"/>
        <a:ext cx="376236" cy="322979"/>
      </dsp:txXfrm>
    </dsp:sp>
    <dsp:sp modelId="{254957AA-50CB-4989-B748-20919C0D63FD}">
      <dsp:nvSpPr>
        <dsp:cNvPr id="0" name=""/>
        <dsp:cNvSpPr/>
      </dsp:nvSpPr>
      <dsp:spPr>
        <a:xfrm>
          <a:off x="1312748" y="1126159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F134E-FF98-4819-875D-A72F296764FE}">
      <dsp:nvSpPr>
        <dsp:cNvPr id="0" name=""/>
        <dsp:cNvSpPr/>
      </dsp:nvSpPr>
      <dsp:spPr>
        <a:xfrm>
          <a:off x="1406461" y="980465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E321F-7640-45EE-AEAC-8AB61D5C7F77}">
      <dsp:nvSpPr>
        <dsp:cNvPr id="0" name=""/>
        <dsp:cNvSpPr/>
      </dsp:nvSpPr>
      <dsp:spPr>
        <a:xfrm>
          <a:off x="1419849" y="1188730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B1E52-8F33-4AEF-BF18-1CFC3CFF1FC3}">
      <dsp:nvSpPr>
        <dsp:cNvPr id="0" name=""/>
        <dsp:cNvSpPr/>
      </dsp:nvSpPr>
      <dsp:spPr>
        <a:xfrm>
          <a:off x="468948" y="464144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N-41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553363" y="536609"/>
        <a:ext cx="376236" cy="322979"/>
      </dsp:txXfrm>
    </dsp:sp>
    <dsp:sp modelId="{CB8A8CB1-1DDE-4239-8212-F9C7160DF2DA}">
      <dsp:nvSpPr>
        <dsp:cNvPr id="0" name=""/>
        <dsp:cNvSpPr/>
      </dsp:nvSpPr>
      <dsp:spPr>
        <a:xfrm>
          <a:off x="839975" y="470538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93BDB-68CA-45E1-887E-C566BF34E4BB}">
      <dsp:nvSpPr>
        <dsp:cNvPr id="0" name=""/>
        <dsp:cNvSpPr/>
      </dsp:nvSpPr>
      <dsp:spPr>
        <a:xfrm>
          <a:off x="937896" y="204042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A7DF3-69C4-4CF1-9524-172D94EB561B}">
      <dsp:nvSpPr>
        <dsp:cNvPr id="0" name=""/>
        <dsp:cNvSpPr/>
      </dsp:nvSpPr>
      <dsp:spPr>
        <a:xfrm>
          <a:off x="953196" y="411393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47152-5276-4509-B02F-2A5C9C164BA6}">
      <dsp:nvSpPr>
        <dsp:cNvPr id="0" name=""/>
        <dsp:cNvSpPr/>
      </dsp:nvSpPr>
      <dsp:spPr>
        <a:xfrm>
          <a:off x="1406461" y="463231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Q-36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1490876" y="535696"/>
        <a:ext cx="376236" cy="322979"/>
      </dsp:txXfrm>
    </dsp:sp>
    <dsp:sp modelId="{7F7E6CFF-62FF-4998-B82E-5A41620CF7EF}">
      <dsp:nvSpPr>
        <dsp:cNvPr id="0" name=""/>
        <dsp:cNvSpPr/>
      </dsp:nvSpPr>
      <dsp:spPr>
        <a:xfrm>
          <a:off x="1878087" y="670353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0E459-C3DA-400F-8584-1858A0D01F35}">
      <dsp:nvSpPr>
        <dsp:cNvPr id="0" name=""/>
        <dsp:cNvSpPr/>
      </dsp:nvSpPr>
      <dsp:spPr>
        <a:xfrm>
          <a:off x="1875409" y="726301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CBCAE-45F4-4567-8C9F-1DE79CFA286F}">
      <dsp:nvSpPr>
        <dsp:cNvPr id="0" name=""/>
        <dsp:cNvSpPr/>
      </dsp:nvSpPr>
      <dsp:spPr>
        <a:xfrm>
          <a:off x="1981745" y="734522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B87A1-66AE-453C-AF49-7313B9D47DD9}">
      <dsp:nvSpPr>
        <dsp:cNvPr id="0" name=""/>
        <dsp:cNvSpPr/>
      </dsp:nvSpPr>
      <dsp:spPr>
        <a:xfrm>
          <a:off x="1875409" y="209066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K-38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1959824" y="281531"/>
        <a:ext cx="376236" cy="322979"/>
      </dsp:txXfrm>
    </dsp:sp>
    <dsp:sp modelId="{A15DEBA0-12BC-4B30-86C3-0E005192EE50}">
      <dsp:nvSpPr>
        <dsp:cNvPr id="0" name=""/>
        <dsp:cNvSpPr/>
      </dsp:nvSpPr>
      <dsp:spPr>
        <a:xfrm>
          <a:off x="2347035" y="418701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F6F3D-DE5C-446A-91E7-61012F295950}">
      <dsp:nvSpPr>
        <dsp:cNvPr id="0" name=""/>
        <dsp:cNvSpPr/>
      </dsp:nvSpPr>
      <dsp:spPr>
        <a:xfrm>
          <a:off x="2344357" y="470082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17433-1B1A-4969-AFD6-441AAD588D4D}">
      <dsp:nvSpPr>
        <dsp:cNvPr id="0" name=""/>
        <dsp:cNvSpPr/>
      </dsp:nvSpPr>
      <dsp:spPr>
        <a:xfrm>
          <a:off x="2452988" y="480358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DFA5A-5137-4F8F-843A-A2BCC39B4CF7}">
      <dsp:nvSpPr>
        <dsp:cNvPr id="0" name=""/>
        <dsp:cNvSpPr/>
      </dsp:nvSpPr>
      <dsp:spPr>
        <a:xfrm>
          <a:off x="2344357" y="986403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M-38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2428772" y="1058868"/>
        <a:ext cx="376236" cy="322979"/>
      </dsp:txXfrm>
    </dsp:sp>
    <dsp:sp modelId="{E72511C0-E67B-48CD-91F2-1CD832F43D2D}">
      <dsp:nvSpPr>
        <dsp:cNvPr id="0" name=""/>
        <dsp:cNvSpPr/>
      </dsp:nvSpPr>
      <dsp:spPr>
        <a:xfrm>
          <a:off x="2452223" y="1396308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D5050-F92F-4ED8-9F53-D232E73B6DD5}">
      <dsp:nvSpPr>
        <dsp:cNvPr id="0" name=""/>
        <dsp:cNvSpPr/>
      </dsp:nvSpPr>
      <dsp:spPr>
        <a:xfrm>
          <a:off x="1875409" y="1242622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2C91D-1013-480B-97CF-932C0053D4DC}">
      <dsp:nvSpPr>
        <dsp:cNvPr id="0" name=""/>
        <dsp:cNvSpPr/>
      </dsp:nvSpPr>
      <dsp:spPr>
        <a:xfrm>
          <a:off x="2351242" y="1447918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0E1F5-06F7-4870-B06B-CE2D47E80D7A}">
      <dsp:nvSpPr>
        <dsp:cNvPr id="0" name=""/>
        <dsp:cNvSpPr/>
      </dsp:nvSpPr>
      <dsp:spPr>
        <a:xfrm>
          <a:off x="937513" y="1239654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P-53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1021928" y="1312119"/>
        <a:ext cx="376236" cy="322979"/>
      </dsp:txXfrm>
    </dsp:sp>
    <dsp:sp modelId="{E8446BDD-8CCC-4A00-B7AA-F3C2A8093C6F}">
      <dsp:nvSpPr>
        <dsp:cNvPr id="0" name=""/>
        <dsp:cNvSpPr/>
      </dsp:nvSpPr>
      <dsp:spPr>
        <a:xfrm>
          <a:off x="952813" y="1447004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00C59-78C8-4A28-B887-7503A009DB69}">
      <dsp:nvSpPr>
        <dsp:cNvPr id="0" name=""/>
        <dsp:cNvSpPr/>
      </dsp:nvSpPr>
      <dsp:spPr>
        <a:xfrm>
          <a:off x="468565" y="1499755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1AB41-3817-4D12-A1DC-12DBA3A6D933}">
      <dsp:nvSpPr>
        <dsp:cNvPr id="0" name=""/>
        <dsp:cNvSpPr/>
      </dsp:nvSpPr>
      <dsp:spPr>
        <a:xfrm>
          <a:off x="839592" y="1506378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06152-707D-4CA2-95C7-C598DD074263}">
      <dsp:nvSpPr>
        <dsp:cNvPr id="0" name=""/>
        <dsp:cNvSpPr/>
      </dsp:nvSpPr>
      <dsp:spPr>
        <a:xfrm>
          <a:off x="2811010" y="1248560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S-44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2895425" y="1321025"/>
        <a:ext cx="376236" cy="322979"/>
      </dsp:txXfrm>
    </dsp:sp>
    <dsp:sp modelId="{E5B70FE5-7DEB-488B-BEE8-6FCDBB2333FB}">
      <dsp:nvSpPr>
        <dsp:cNvPr id="0" name=""/>
        <dsp:cNvSpPr/>
      </dsp:nvSpPr>
      <dsp:spPr>
        <a:xfrm>
          <a:off x="2918876" y="1658465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C535B-3DF3-40B9-A27D-993C3ECD94C1}">
      <dsp:nvSpPr>
        <dsp:cNvPr id="0" name=""/>
        <dsp:cNvSpPr/>
      </dsp:nvSpPr>
      <dsp:spPr>
        <a:xfrm>
          <a:off x="2342062" y="1504779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F8CEE-C9E5-4155-9C69-2DB6CBEC7663}">
      <dsp:nvSpPr>
        <dsp:cNvPr id="0" name=""/>
        <dsp:cNvSpPr/>
      </dsp:nvSpPr>
      <dsp:spPr>
        <a:xfrm>
          <a:off x="2817895" y="1710075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291FA-F01A-4A0C-9B0D-FC13135E75A3}">
      <dsp:nvSpPr>
        <dsp:cNvPr id="0" name=""/>
        <dsp:cNvSpPr/>
      </dsp:nvSpPr>
      <dsp:spPr>
        <a:xfrm>
          <a:off x="2812923" y="214090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L-52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2897338" y="286555"/>
        <a:ext cx="376236" cy="322979"/>
      </dsp:txXfrm>
    </dsp:sp>
    <dsp:sp modelId="{81F0C9EA-00F6-42E4-BF7F-3D3D4DA26258}">
      <dsp:nvSpPr>
        <dsp:cNvPr id="0" name=""/>
        <dsp:cNvSpPr/>
      </dsp:nvSpPr>
      <dsp:spPr>
        <a:xfrm>
          <a:off x="3189688" y="625595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F3525-8648-42E9-A410-14186BE451E6}">
      <dsp:nvSpPr>
        <dsp:cNvPr id="0" name=""/>
        <dsp:cNvSpPr/>
      </dsp:nvSpPr>
      <dsp:spPr>
        <a:xfrm>
          <a:off x="2812923" y="730640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61A02-1317-43AA-8EAD-1DE338C0637B}">
      <dsp:nvSpPr>
        <dsp:cNvPr id="0" name=""/>
        <dsp:cNvSpPr/>
      </dsp:nvSpPr>
      <dsp:spPr>
        <a:xfrm>
          <a:off x="3189688" y="733380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2735F-3082-4B72-A9B9-B0DA4B6E5BDB}">
      <dsp:nvSpPr>
        <dsp:cNvPr id="0" name=""/>
        <dsp:cNvSpPr/>
      </dsp:nvSpPr>
      <dsp:spPr>
        <a:xfrm>
          <a:off x="1404549" y="1501811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O-42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1488964" y="1574276"/>
        <a:ext cx="376236" cy="322979"/>
      </dsp:txXfrm>
    </dsp:sp>
    <dsp:sp modelId="{7BCB6444-B558-4B2B-979E-D3D70E8E01D2}">
      <dsp:nvSpPr>
        <dsp:cNvPr id="0" name=""/>
        <dsp:cNvSpPr/>
      </dsp:nvSpPr>
      <dsp:spPr>
        <a:xfrm>
          <a:off x="1512414" y="1911716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C152D-875E-4D0F-8948-673C29891DCE}">
      <dsp:nvSpPr>
        <dsp:cNvPr id="0" name=""/>
        <dsp:cNvSpPr/>
      </dsp:nvSpPr>
      <dsp:spPr>
        <a:xfrm>
          <a:off x="935601" y="1758030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E2B7E-ABB2-43A8-B5FD-55ECC588AC8D}">
      <dsp:nvSpPr>
        <dsp:cNvPr id="0" name=""/>
        <dsp:cNvSpPr/>
      </dsp:nvSpPr>
      <dsp:spPr>
        <a:xfrm>
          <a:off x="1411434" y="1963326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6FF57-7BF2-4DB3-B0B4-7FDC302E4257}">
      <dsp:nvSpPr>
        <dsp:cNvPr id="0" name=""/>
        <dsp:cNvSpPr/>
      </dsp:nvSpPr>
      <dsp:spPr>
        <a:xfrm>
          <a:off x="2340915" y="2019730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M-48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2425330" y="2092195"/>
        <a:ext cx="376236" cy="322979"/>
      </dsp:txXfrm>
    </dsp:sp>
    <dsp:sp modelId="{AA13F64E-2352-4DAA-94DB-AC31C60374FA}">
      <dsp:nvSpPr>
        <dsp:cNvPr id="0" name=""/>
        <dsp:cNvSpPr/>
      </dsp:nvSpPr>
      <dsp:spPr>
        <a:xfrm>
          <a:off x="2353920" y="2227995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C03BC-B1AB-4F4D-AD89-A58B1F7478FF}">
      <dsp:nvSpPr>
        <dsp:cNvPr id="0" name=""/>
        <dsp:cNvSpPr/>
      </dsp:nvSpPr>
      <dsp:spPr>
        <a:xfrm>
          <a:off x="1871967" y="1760542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64615-2CD4-491E-9C5F-E9BC92D1E49F}">
      <dsp:nvSpPr>
        <dsp:cNvPr id="0" name=""/>
        <dsp:cNvSpPr/>
      </dsp:nvSpPr>
      <dsp:spPr>
        <a:xfrm>
          <a:off x="2246819" y="2165424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05587-BD01-4ACE-B937-EE48F3271C80}">
      <dsp:nvSpPr>
        <dsp:cNvPr id="0" name=""/>
        <dsp:cNvSpPr/>
      </dsp:nvSpPr>
      <dsp:spPr>
        <a:xfrm>
          <a:off x="2811393" y="1766023"/>
          <a:ext cx="545066" cy="46790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</a:rPr>
            <a:t>БПГД </a:t>
          </a:r>
          <a:r>
            <a:rPr lang="en-US" sz="1100" b="0" kern="1200" dirty="0" smtClean="0">
              <a:solidFill>
                <a:schemeClr val="tx1"/>
              </a:solidFill>
            </a:rPr>
            <a:t>K-38</a:t>
          </a:r>
          <a:endParaRPr lang="ru-RU" sz="1100" b="0" kern="1200" dirty="0">
            <a:solidFill>
              <a:schemeClr val="tx1"/>
            </a:solidFill>
          </a:endParaRPr>
        </a:p>
      </dsp:txBody>
      <dsp:txXfrm>
        <a:off x="2895808" y="1838488"/>
        <a:ext cx="376236" cy="322979"/>
      </dsp:txXfrm>
    </dsp:sp>
    <dsp:sp modelId="{E7469C1B-B0F1-4D42-9D0F-5CA892078D83}">
      <dsp:nvSpPr>
        <dsp:cNvPr id="0" name=""/>
        <dsp:cNvSpPr/>
      </dsp:nvSpPr>
      <dsp:spPr>
        <a:xfrm>
          <a:off x="3287226" y="1971318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52061-6439-4D1B-83EB-8C76CEEF2263}">
      <dsp:nvSpPr>
        <dsp:cNvPr id="0" name=""/>
        <dsp:cNvSpPr/>
      </dsp:nvSpPr>
      <dsp:spPr>
        <a:xfrm>
          <a:off x="3279958" y="1509803"/>
          <a:ext cx="545066" cy="46790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D4128-A996-4468-B644-82AB7E336FF7}">
      <dsp:nvSpPr>
        <dsp:cNvPr id="0" name=""/>
        <dsp:cNvSpPr/>
      </dsp:nvSpPr>
      <dsp:spPr>
        <a:xfrm>
          <a:off x="3388207" y="1919709"/>
          <a:ext cx="63495" cy="548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AE025-EF48-4248-A463-86F571579CC8}">
      <dsp:nvSpPr>
        <dsp:cNvPr id="0" name=""/>
        <dsp:cNvSpPr/>
      </dsp:nvSpPr>
      <dsp:spPr>
        <a:xfrm>
          <a:off x="510351" y="994277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S-54</a:t>
          </a:r>
          <a:endParaRPr lang="ru-RU" sz="1200" kern="1200" dirty="0"/>
        </a:p>
      </dsp:txBody>
      <dsp:txXfrm>
        <a:off x="602218" y="1073140"/>
        <a:ext cx="409455" cy="351494"/>
      </dsp:txXfrm>
    </dsp:sp>
    <dsp:sp modelId="{3461E2ED-4A32-43C1-B8F4-CCCEFB5E673F}">
      <dsp:nvSpPr>
        <dsp:cNvPr id="0" name=""/>
        <dsp:cNvSpPr/>
      </dsp:nvSpPr>
      <dsp:spPr>
        <a:xfrm>
          <a:off x="524504" y="1221923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A6BA0-17CB-4D5A-B3E8-8D346574B43C}">
      <dsp:nvSpPr>
        <dsp:cNvPr id="0" name=""/>
        <dsp:cNvSpPr/>
      </dsp:nvSpPr>
      <dsp:spPr>
        <a:xfrm>
          <a:off x="0" y="712951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ACC5D-ED20-4481-B610-E29942A74562}">
      <dsp:nvSpPr>
        <dsp:cNvPr id="0" name=""/>
        <dsp:cNvSpPr/>
      </dsp:nvSpPr>
      <dsp:spPr>
        <a:xfrm>
          <a:off x="406283" y="1154325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A1FE-3285-4E82-AA57-20A013046A5A}">
      <dsp:nvSpPr>
        <dsp:cNvPr id="0" name=""/>
        <dsp:cNvSpPr/>
      </dsp:nvSpPr>
      <dsp:spPr>
        <a:xfrm>
          <a:off x="1020702" y="711211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R-42</a:t>
          </a:r>
          <a:endParaRPr lang="ru-RU" sz="1200" kern="1200" dirty="0"/>
        </a:p>
      </dsp:txBody>
      <dsp:txXfrm>
        <a:off x="1112569" y="790074"/>
        <a:ext cx="409455" cy="351494"/>
      </dsp:txXfrm>
    </dsp:sp>
    <dsp:sp modelId="{254957AA-50CB-4989-B748-20919C0D63FD}">
      <dsp:nvSpPr>
        <dsp:cNvPr id="0" name=""/>
        <dsp:cNvSpPr/>
      </dsp:nvSpPr>
      <dsp:spPr>
        <a:xfrm>
          <a:off x="1428650" y="1151840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F134E-FF98-4819-875D-A72F296764FE}">
      <dsp:nvSpPr>
        <dsp:cNvPr id="0" name=""/>
        <dsp:cNvSpPr/>
      </dsp:nvSpPr>
      <dsp:spPr>
        <a:xfrm>
          <a:off x="1530638" y="993283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E321F-7640-45EE-AEAC-8AB61D5C7F77}">
      <dsp:nvSpPr>
        <dsp:cNvPr id="0" name=""/>
        <dsp:cNvSpPr/>
      </dsp:nvSpPr>
      <dsp:spPr>
        <a:xfrm>
          <a:off x="1545207" y="1219935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B1E52-8F33-4AEF-BF18-1CFC3CFF1FC3}">
      <dsp:nvSpPr>
        <dsp:cNvPr id="0" name=""/>
        <dsp:cNvSpPr/>
      </dsp:nvSpPr>
      <dsp:spPr>
        <a:xfrm>
          <a:off x="510351" y="431376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N-41</a:t>
          </a:r>
          <a:endParaRPr lang="ru-RU" sz="1200" kern="1200" dirty="0"/>
        </a:p>
      </dsp:txBody>
      <dsp:txXfrm>
        <a:off x="602218" y="510239"/>
        <a:ext cx="409455" cy="351494"/>
      </dsp:txXfrm>
    </dsp:sp>
    <dsp:sp modelId="{CB8A8CB1-1DDE-4239-8212-F9C7160DF2DA}">
      <dsp:nvSpPr>
        <dsp:cNvPr id="0" name=""/>
        <dsp:cNvSpPr/>
      </dsp:nvSpPr>
      <dsp:spPr>
        <a:xfrm>
          <a:off x="914136" y="438334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93BDB-68CA-45E1-887E-C566BF34E4BB}">
      <dsp:nvSpPr>
        <dsp:cNvPr id="0" name=""/>
        <dsp:cNvSpPr/>
      </dsp:nvSpPr>
      <dsp:spPr>
        <a:xfrm>
          <a:off x="1020702" y="148310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A7DF3-69C4-4CF1-9524-172D94EB561B}">
      <dsp:nvSpPr>
        <dsp:cNvPr id="0" name=""/>
        <dsp:cNvSpPr/>
      </dsp:nvSpPr>
      <dsp:spPr>
        <a:xfrm>
          <a:off x="1037353" y="373967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47152-5276-4509-B02F-2A5C9C164BA6}">
      <dsp:nvSpPr>
        <dsp:cNvPr id="0" name=""/>
        <dsp:cNvSpPr/>
      </dsp:nvSpPr>
      <dsp:spPr>
        <a:xfrm>
          <a:off x="1530638" y="430382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Q-36</a:t>
          </a:r>
          <a:endParaRPr lang="ru-RU" sz="1200" kern="1200" dirty="0"/>
        </a:p>
      </dsp:txBody>
      <dsp:txXfrm>
        <a:off x="1622505" y="509245"/>
        <a:ext cx="409455" cy="351494"/>
      </dsp:txXfrm>
    </dsp:sp>
    <dsp:sp modelId="{7F7E6CFF-62FF-4998-B82E-5A41620CF7EF}">
      <dsp:nvSpPr>
        <dsp:cNvPr id="0" name=""/>
        <dsp:cNvSpPr/>
      </dsp:nvSpPr>
      <dsp:spPr>
        <a:xfrm>
          <a:off x="2043903" y="655791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0E459-C3DA-400F-8584-1858A0D01F35}">
      <dsp:nvSpPr>
        <dsp:cNvPr id="0" name=""/>
        <dsp:cNvSpPr/>
      </dsp:nvSpPr>
      <dsp:spPr>
        <a:xfrm>
          <a:off x="2040989" y="716679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CBCAE-45F4-4567-8C9F-1DE79CFA286F}">
      <dsp:nvSpPr>
        <dsp:cNvPr id="0" name=""/>
        <dsp:cNvSpPr/>
      </dsp:nvSpPr>
      <dsp:spPr>
        <a:xfrm>
          <a:off x="2156713" y="725625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B87A1-66AE-453C-AF49-7313B9D47DD9}">
      <dsp:nvSpPr>
        <dsp:cNvPr id="0" name=""/>
        <dsp:cNvSpPr/>
      </dsp:nvSpPr>
      <dsp:spPr>
        <a:xfrm>
          <a:off x="2040989" y="153777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K-38</a:t>
          </a:r>
          <a:endParaRPr lang="ru-RU" sz="1200" kern="1200" dirty="0"/>
        </a:p>
      </dsp:txBody>
      <dsp:txXfrm>
        <a:off x="2132856" y="232640"/>
        <a:ext cx="409455" cy="351494"/>
      </dsp:txXfrm>
    </dsp:sp>
    <dsp:sp modelId="{A15DEBA0-12BC-4B30-86C3-0E005192EE50}">
      <dsp:nvSpPr>
        <dsp:cNvPr id="0" name=""/>
        <dsp:cNvSpPr/>
      </dsp:nvSpPr>
      <dsp:spPr>
        <a:xfrm>
          <a:off x="2554254" y="381920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F6F3D-DE5C-446A-91E7-61012F295950}">
      <dsp:nvSpPr>
        <dsp:cNvPr id="0" name=""/>
        <dsp:cNvSpPr/>
      </dsp:nvSpPr>
      <dsp:spPr>
        <a:xfrm>
          <a:off x="2551340" y="437837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17433-1B1A-4969-AFD6-441AAD588D4D}">
      <dsp:nvSpPr>
        <dsp:cNvPr id="0" name=""/>
        <dsp:cNvSpPr/>
      </dsp:nvSpPr>
      <dsp:spPr>
        <a:xfrm>
          <a:off x="2669562" y="449021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DFA5A-5137-4F8F-843A-A2BCC39B4CF7}">
      <dsp:nvSpPr>
        <dsp:cNvPr id="0" name=""/>
        <dsp:cNvSpPr/>
      </dsp:nvSpPr>
      <dsp:spPr>
        <a:xfrm>
          <a:off x="2551340" y="999745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M-38</a:t>
          </a:r>
          <a:endParaRPr lang="ru-RU" sz="1200" kern="1200" dirty="0"/>
        </a:p>
      </dsp:txBody>
      <dsp:txXfrm>
        <a:off x="2643207" y="1078608"/>
        <a:ext cx="409455" cy="351494"/>
      </dsp:txXfrm>
    </dsp:sp>
    <dsp:sp modelId="{E72511C0-E67B-48CD-91F2-1CD832F43D2D}">
      <dsp:nvSpPr>
        <dsp:cNvPr id="0" name=""/>
        <dsp:cNvSpPr/>
      </dsp:nvSpPr>
      <dsp:spPr>
        <a:xfrm>
          <a:off x="2668730" y="1445841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D5050-F92F-4ED8-9F53-D232E73B6DD5}">
      <dsp:nvSpPr>
        <dsp:cNvPr id="0" name=""/>
        <dsp:cNvSpPr/>
      </dsp:nvSpPr>
      <dsp:spPr>
        <a:xfrm>
          <a:off x="2040989" y="1278586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2C91D-1013-480B-97CF-932C0053D4DC}">
      <dsp:nvSpPr>
        <dsp:cNvPr id="0" name=""/>
        <dsp:cNvSpPr/>
      </dsp:nvSpPr>
      <dsp:spPr>
        <a:xfrm>
          <a:off x="2558833" y="1502007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0E1F5-06F7-4870-B06B-CE2D47E80D7A}">
      <dsp:nvSpPr>
        <dsp:cNvPr id="0" name=""/>
        <dsp:cNvSpPr/>
      </dsp:nvSpPr>
      <dsp:spPr>
        <a:xfrm>
          <a:off x="1020286" y="1275355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P-53</a:t>
          </a:r>
          <a:endParaRPr lang="ru-RU" sz="1200" kern="1200" dirty="0"/>
        </a:p>
      </dsp:txBody>
      <dsp:txXfrm>
        <a:off x="1112153" y="1354218"/>
        <a:ext cx="409455" cy="351494"/>
      </dsp:txXfrm>
    </dsp:sp>
    <dsp:sp modelId="{E8446BDD-8CCC-4A00-B7AA-F3C2A8093C6F}">
      <dsp:nvSpPr>
        <dsp:cNvPr id="0" name=""/>
        <dsp:cNvSpPr/>
      </dsp:nvSpPr>
      <dsp:spPr>
        <a:xfrm>
          <a:off x="1036937" y="1501013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00C59-78C8-4A28-B887-7503A009DB69}">
      <dsp:nvSpPr>
        <dsp:cNvPr id="0" name=""/>
        <dsp:cNvSpPr/>
      </dsp:nvSpPr>
      <dsp:spPr>
        <a:xfrm>
          <a:off x="509935" y="1558421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1AB41-3817-4D12-A1DC-12DBA3A6D933}">
      <dsp:nvSpPr>
        <dsp:cNvPr id="0" name=""/>
        <dsp:cNvSpPr/>
      </dsp:nvSpPr>
      <dsp:spPr>
        <a:xfrm>
          <a:off x="913720" y="1565628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06152-707D-4CA2-95C7-C598DD074263}">
      <dsp:nvSpPr>
        <dsp:cNvPr id="0" name=""/>
        <dsp:cNvSpPr/>
      </dsp:nvSpPr>
      <dsp:spPr>
        <a:xfrm>
          <a:off x="3059194" y="1285047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S-44</a:t>
          </a:r>
          <a:endParaRPr lang="ru-RU" sz="1200" kern="1200" dirty="0"/>
        </a:p>
      </dsp:txBody>
      <dsp:txXfrm>
        <a:off x="3151061" y="1363910"/>
        <a:ext cx="409455" cy="351494"/>
      </dsp:txXfrm>
    </dsp:sp>
    <dsp:sp modelId="{E5B70FE5-7DEB-488B-BEE8-6FCDBB2333FB}">
      <dsp:nvSpPr>
        <dsp:cNvPr id="0" name=""/>
        <dsp:cNvSpPr/>
      </dsp:nvSpPr>
      <dsp:spPr>
        <a:xfrm>
          <a:off x="3176583" y="1731144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C535B-3DF3-40B9-A27D-993C3ECD94C1}">
      <dsp:nvSpPr>
        <dsp:cNvPr id="0" name=""/>
        <dsp:cNvSpPr/>
      </dsp:nvSpPr>
      <dsp:spPr>
        <a:xfrm>
          <a:off x="2548843" y="1563889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F8CEE-C9E5-4155-9C69-2DB6CBEC7663}">
      <dsp:nvSpPr>
        <dsp:cNvPr id="0" name=""/>
        <dsp:cNvSpPr/>
      </dsp:nvSpPr>
      <dsp:spPr>
        <a:xfrm>
          <a:off x="3066687" y="1787309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291FA-F01A-4A0C-9B0D-FC13135E75A3}">
      <dsp:nvSpPr>
        <dsp:cNvPr id="0" name=""/>
        <dsp:cNvSpPr/>
      </dsp:nvSpPr>
      <dsp:spPr>
        <a:xfrm>
          <a:off x="3061276" y="159245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L-52</a:t>
          </a:r>
          <a:endParaRPr lang="ru-RU" sz="1200" kern="1200" dirty="0"/>
        </a:p>
      </dsp:txBody>
      <dsp:txXfrm>
        <a:off x="3153143" y="238108"/>
        <a:ext cx="409455" cy="351494"/>
      </dsp:txXfrm>
    </dsp:sp>
    <dsp:sp modelId="{81F0C9EA-00F6-42E4-BF7F-3D3D4DA26258}">
      <dsp:nvSpPr>
        <dsp:cNvPr id="0" name=""/>
        <dsp:cNvSpPr/>
      </dsp:nvSpPr>
      <dsp:spPr>
        <a:xfrm>
          <a:off x="3471305" y="607081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F3525-8648-42E9-A410-14186BE451E6}">
      <dsp:nvSpPr>
        <dsp:cNvPr id="0" name=""/>
        <dsp:cNvSpPr/>
      </dsp:nvSpPr>
      <dsp:spPr>
        <a:xfrm>
          <a:off x="3061276" y="721400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61A02-1317-43AA-8EAD-1DE338C0637B}">
      <dsp:nvSpPr>
        <dsp:cNvPr id="0" name=""/>
        <dsp:cNvSpPr/>
      </dsp:nvSpPr>
      <dsp:spPr>
        <a:xfrm>
          <a:off x="3471305" y="724383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2735F-3082-4B72-A9B9-B0DA4B6E5BDB}">
      <dsp:nvSpPr>
        <dsp:cNvPr id="0" name=""/>
        <dsp:cNvSpPr/>
      </dsp:nvSpPr>
      <dsp:spPr>
        <a:xfrm>
          <a:off x="1528556" y="1560658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O-42</a:t>
          </a:r>
          <a:endParaRPr lang="ru-RU" sz="1200" kern="1200" dirty="0"/>
        </a:p>
      </dsp:txBody>
      <dsp:txXfrm>
        <a:off x="1620423" y="1639521"/>
        <a:ext cx="409455" cy="351494"/>
      </dsp:txXfrm>
    </dsp:sp>
    <dsp:sp modelId="{7BCB6444-B558-4B2B-979E-D3D70E8E01D2}">
      <dsp:nvSpPr>
        <dsp:cNvPr id="0" name=""/>
        <dsp:cNvSpPr/>
      </dsp:nvSpPr>
      <dsp:spPr>
        <a:xfrm>
          <a:off x="1645945" y="2006754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C152D-875E-4D0F-8948-673C29891DCE}">
      <dsp:nvSpPr>
        <dsp:cNvPr id="0" name=""/>
        <dsp:cNvSpPr/>
      </dsp:nvSpPr>
      <dsp:spPr>
        <a:xfrm>
          <a:off x="1018205" y="1839499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E2B7E-ABB2-43A8-B5FD-55ECC588AC8D}">
      <dsp:nvSpPr>
        <dsp:cNvPr id="0" name=""/>
        <dsp:cNvSpPr/>
      </dsp:nvSpPr>
      <dsp:spPr>
        <a:xfrm>
          <a:off x="1536049" y="2062920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6FF57-7BF2-4DB3-B0B4-7FDC302E4257}">
      <dsp:nvSpPr>
        <dsp:cNvPr id="0" name=""/>
        <dsp:cNvSpPr/>
      </dsp:nvSpPr>
      <dsp:spPr>
        <a:xfrm>
          <a:off x="2547594" y="2124305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M-48</a:t>
          </a:r>
          <a:endParaRPr lang="ru-RU" sz="1200" kern="1200" dirty="0"/>
        </a:p>
      </dsp:txBody>
      <dsp:txXfrm>
        <a:off x="2639461" y="2203168"/>
        <a:ext cx="409455" cy="351494"/>
      </dsp:txXfrm>
    </dsp:sp>
    <dsp:sp modelId="{AA13F64E-2352-4DAA-94DB-AC31C60374FA}">
      <dsp:nvSpPr>
        <dsp:cNvPr id="0" name=""/>
        <dsp:cNvSpPr/>
      </dsp:nvSpPr>
      <dsp:spPr>
        <a:xfrm>
          <a:off x="2561747" y="2350956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C03BC-B1AB-4F4D-AD89-A58B1F7478FF}">
      <dsp:nvSpPr>
        <dsp:cNvPr id="0" name=""/>
        <dsp:cNvSpPr/>
      </dsp:nvSpPr>
      <dsp:spPr>
        <a:xfrm>
          <a:off x="2037242" y="1842233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64615-2CD4-491E-9C5F-E9BC92D1E49F}">
      <dsp:nvSpPr>
        <dsp:cNvPr id="0" name=""/>
        <dsp:cNvSpPr/>
      </dsp:nvSpPr>
      <dsp:spPr>
        <a:xfrm>
          <a:off x="2445191" y="2282861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05587-BD01-4ACE-B937-EE48F3271C80}">
      <dsp:nvSpPr>
        <dsp:cNvPr id="0" name=""/>
        <dsp:cNvSpPr/>
      </dsp:nvSpPr>
      <dsp:spPr>
        <a:xfrm>
          <a:off x="3059610" y="1848197"/>
          <a:ext cx="593189" cy="50922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K-38</a:t>
          </a:r>
          <a:endParaRPr lang="ru-RU" sz="1200" kern="1200" dirty="0"/>
        </a:p>
      </dsp:txBody>
      <dsp:txXfrm>
        <a:off x="3151477" y="1927060"/>
        <a:ext cx="409455" cy="351494"/>
      </dsp:txXfrm>
    </dsp:sp>
    <dsp:sp modelId="{E7469C1B-B0F1-4D42-9D0F-5CA892078D83}">
      <dsp:nvSpPr>
        <dsp:cNvPr id="0" name=""/>
        <dsp:cNvSpPr/>
      </dsp:nvSpPr>
      <dsp:spPr>
        <a:xfrm>
          <a:off x="3577455" y="2071618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52061-6439-4D1B-83EB-8C76CEEF2263}">
      <dsp:nvSpPr>
        <dsp:cNvPr id="0" name=""/>
        <dsp:cNvSpPr/>
      </dsp:nvSpPr>
      <dsp:spPr>
        <a:xfrm>
          <a:off x="3569546" y="1569356"/>
          <a:ext cx="593189" cy="5092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D4128-A996-4468-B644-82AB7E336FF7}">
      <dsp:nvSpPr>
        <dsp:cNvPr id="0" name=""/>
        <dsp:cNvSpPr/>
      </dsp:nvSpPr>
      <dsp:spPr>
        <a:xfrm>
          <a:off x="3687351" y="2015452"/>
          <a:ext cx="69101" cy="596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4EEAC-07EF-44FF-AF83-B11EB8ECF56E}">
      <dsp:nvSpPr>
        <dsp:cNvPr id="0" name=""/>
        <dsp:cNvSpPr/>
      </dsp:nvSpPr>
      <dsp:spPr>
        <a:xfrm>
          <a:off x="208" y="0"/>
          <a:ext cx="540903" cy="1881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ГКМ</a:t>
          </a:r>
          <a:endParaRPr lang="ru-RU" sz="1400" kern="1200" dirty="0"/>
        </a:p>
      </dsp:txBody>
      <dsp:txXfrm>
        <a:off x="208" y="0"/>
        <a:ext cx="540903" cy="564341"/>
      </dsp:txXfrm>
    </dsp:sp>
    <dsp:sp modelId="{3F2C56A6-9E28-4C7E-82AD-45A22C2DC5B7}">
      <dsp:nvSpPr>
        <dsp:cNvPr id="0" name=""/>
        <dsp:cNvSpPr/>
      </dsp:nvSpPr>
      <dsp:spPr>
        <a:xfrm>
          <a:off x="54298" y="564892"/>
          <a:ext cx="432722" cy="56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БД</a:t>
          </a:r>
          <a:endParaRPr lang="ru-RU" sz="900" kern="1200" dirty="0"/>
        </a:p>
      </dsp:txBody>
      <dsp:txXfrm>
        <a:off x="66972" y="577566"/>
        <a:ext cx="407374" cy="541840"/>
      </dsp:txXfrm>
    </dsp:sp>
    <dsp:sp modelId="{FA60FB3D-3588-4A7A-AB53-B1E9A1FA6E88}">
      <dsp:nvSpPr>
        <dsp:cNvPr id="0" name=""/>
        <dsp:cNvSpPr/>
      </dsp:nvSpPr>
      <dsp:spPr>
        <a:xfrm>
          <a:off x="54298" y="1219340"/>
          <a:ext cx="432722" cy="56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Сервис</a:t>
          </a:r>
          <a:endParaRPr lang="ru-RU" sz="900" kern="1200" dirty="0"/>
        </a:p>
      </dsp:txBody>
      <dsp:txXfrm>
        <a:off x="66972" y="1232014"/>
        <a:ext cx="407374" cy="541840"/>
      </dsp:txXfrm>
    </dsp:sp>
    <dsp:sp modelId="{7FF58DC9-41E2-4168-B968-BAA8605B0393}">
      <dsp:nvSpPr>
        <dsp:cNvPr id="0" name=""/>
        <dsp:cNvSpPr/>
      </dsp:nvSpPr>
      <dsp:spPr>
        <a:xfrm>
          <a:off x="581678" y="0"/>
          <a:ext cx="540903" cy="1881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ГБЗ</a:t>
          </a:r>
          <a:endParaRPr lang="ru-RU" sz="1400" kern="1200" dirty="0"/>
        </a:p>
      </dsp:txBody>
      <dsp:txXfrm>
        <a:off x="581678" y="0"/>
        <a:ext cx="540903" cy="564341"/>
      </dsp:txXfrm>
    </dsp:sp>
    <dsp:sp modelId="{6A269D60-7B40-4FDC-87BE-9FFDC9BFAFAD}">
      <dsp:nvSpPr>
        <dsp:cNvPr id="0" name=""/>
        <dsp:cNvSpPr/>
      </dsp:nvSpPr>
      <dsp:spPr>
        <a:xfrm>
          <a:off x="635769" y="564892"/>
          <a:ext cx="432722" cy="56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БД</a:t>
          </a:r>
          <a:endParaRPr lang="ru-RU" sz="900" kern="1200" dirty="0"/>
        </a:p>
      </dsp:txBody>
      <dsp:txXfrm>
        <a:off x="648443" y="577566"/>
        <a:ext cx="407374" cy="541840"/>
      </dsp:txXfrm>
    </dsp:sp>
    <dsp:sp modelId="{E0E3BF63-2518-477B-83CC-9ADC099FC89E}">
      <dsp:nvSpPr>
        <dsp:cNvPr id="0" name=""/>
        <dsp:cNvSpPr/>
      </dsp:nvSpPr>
      <dsp:spPr>
        <a:xfrm>
          <a:off x="635769" y="1219340"/>
          <a:ext cx="432722" cy="56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Сервис</a:t>
          </a:r>
          <a:endParaRPr lang="ru-RU" sz="900" kern="1200" dirty="0"/>
        </a:p>
      </dsp:txBody>
      <dsp:txXfrm>
        <a:off x="648443" y="1232014"/>
        <a:ext cx="407374" cy="541840"/>
      </dsp:txXfrm>
    </dsp:sp>
    <dsp:sp modelId="{DE159773-5821-49C6-A3CD-4813483969AB}">
      <dsp:nvSpPr>
        <dsp:cNvPr id="0" name=""/>
        <dsp:cNvSpPr/>
      </dsp:nvSpPr>
      <dsp:spPr>
        <a:xfrm>
          <a:off x="1163149" y="0"/>
          <a:ext cx="540903" cy="1881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АСЛН</a:t>
          </a:r>
          <a:endParaRPr lang="ru-RU" sz="1400" kern="1200" dirty="0"/>
        </a:p>
      </dsp:txBody>
      <dsp:txXfrm>
        <a:off x="1163149" y="0"/>
        <a:ext cx="540903" cy="564341"/>
      </dsp:txXfrm>
    </dsp:sp>
    <dsp:sp modelId="{D3680D0A-8D43-471B-B858-D7C16FCC7532}">
      <dsp:nvSpPr>
        <dsp:cNvPr id="0" name=""/>
        <dsp:cNvSpPr/>
      </dsp:nvSpPr>
      <dsp:spPr>
        <a:xfrm>
          <a:off x="1217240" y="564892"/>
          <a:ext cx="432722" cy="56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БД</a:t>
          </a:r>
          <a:endParaRPr lang="ru-RU" sz="900" kern="1200" dirty="0"/>
        </a:p>
      </dsp:txBody>
      <dsp:txXfrm>
        <a:off x="1229914" y="577566"/>
        <a:ext cx="407374" cy="541840"/>
      </dsp:txXfrm>
    </dsp:sp>
    <dsp:sp modelId="{0362943E-2F66-4CE0-86E1-95685D3CB7BA}">
      <dsp:nvSpPr>
        <dsp:cNvPr id="0" name=""/>
        <dsp:cNvSpPr/>
      </dsp:nvSpPr>
      <dsp:spPr>
        <a:xfrm>
          <a:off x="1217240" y="1219340"/>
          <a:ext cx="432722" cy="56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Сервис</a:t>
          </a:r>
          <a:endParaRPr lang="ru-RU" sz="900" kern="1200" dirty="0"/>
        </a:p>
      </dsp:txBody>
      <dsp:txXfrm>
        <a:off x="1229914" y="1232014"/>
        <a:ext cx="407374" cy="5418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B1E52-8F33-4AEF-BF18-1CFC3CFF1FC3}">
      <dsp:nvSpPr>
        <dsp:cNvPr id="0" name=""/>
        <dsp:cNvSpPr/>
      </dsp:nvSpPr>
      <dsp:spPr>
        <a:xfrm>
          <a:off x="393028" y="1079632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N-41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463795" y="1140384"/>
        <a:ext cx="315403" cy="270765"/>
      </dsp:txXfrm>
    </dsp:sp>
    <dsp:sp modelId="{CB8A8CB1-1DDE-4239-8212-F9C7160DF2DA}">
      <dsp:nvSpPr>
        <dsp:cNvPr id="0" name=""/>
        <dsp:cNvSpPr/>
      </dsp:nvSpPr>
      <dsp:spPr>
        <a:xfrm>
          <a:off x="404008" y="1255085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93BDB-68CA-45E1-887E-C566BF34E4BB}">
      <dsp:nvSpPr>
        <dsp:cNvPr id="0" name=""/>
        <dsp:cNvSpPr/>
      </dsp:nvSpPr>
      <dsp:spPr>
        <a:xfrm>
          <a:off x="1218154" y="311579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A7DF3-69C4-4CF1-9524-172D94EB561B}">
      <dsp:nvSpPr>
        <dsp:cNvPr id="0" name=""/>
        <dsp:cNvSpPr/>
      </dsp:nvSpPr>
      <dsp:spPr>
        <a:xfrm>
          <a:off x="312789" y="1202873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47152-5276-4509-B02F-2A5C9C164BA6}">
      <dsp:nvSpPr>
        <dsp:cNvPr id="0" name=""/>
        <dsp:cNvSpPr/>
      </dsp:nvSpPr>
      <dsp:spPr>
        <a:xfrm>
          <a:off x="786338" y="861460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Q-36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857105" y="922212"/>
        <a:ext cx="315403" cy="270765"/>
      </dsp:txXfrm>
    </dsp:sp>
    <dsp:sp modelId="{7F7E6CFF-62FF-4998-B82E-5A41620CF7EF}">
      <dsp:nvSpPr>
        <dsp:cNvPr id="0" name=""/>
        <dsp:cNvSpPr/>
      </dsp:nvSpPr>
      <dsp:spPr>
        <a:xfrm>
          <a:off x="1100817" y="1200839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0E459-C3DA-400F-8584-1858A0D01F35}">
      <dsp:nvSpPr>
        <dsp:cNvPr id="0" name=""/>
        <dsp:cNvSpPr/>
      </dsp:nvSpPr>
      <dsp:spPr>
        <a:xfrm>
          <a:off x="1179366" y="1078785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CBCAE-45F4-4567-8C9F-1DE79CFA286F}">
      <dsp:nvSpPr>
        <dsp:cNvPr id="0" name=""/>
        <dsp:cNvSpPr/>
      </dsp:nvSpPr>
      <dsp:spPr>
        <a:xfrm>
          <a:off x="1190346" y="1253390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B87A1-66AE-453C-AF49-7313B9D47DD9}">
      <dsp:nvSpPr>
        <dsp:cNvPr id="0" name=""/>
        <dsp:cNvSpPr/>
      </dsp:nvSpPr>
      <dsp:spPr>
        <a:xfrm>
          <a:off x="393028" y="645830"/>
          <a:ext cx="456937" cy="3922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K-38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463795" y="706582"/>
        <a:ext cx="315403" cy="270765"/>
      </dsp:txXfrm>
    </dsp:sp>
    <dsp:sp modelId="{A15DEBA0-12BC-4B30-86C3-0E005192EE50}">
      <dsp:nvSpPr>
        <dsp:cNvPr id="0" name=""/>
        <dsp:cNvSpPr/>
      </dsp:nvSpPr>
      <dsp:spPr>
        <a:xfrm>
          <a:off x="704128" y="651255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F6F3D-DE5C-446A-91E7-61012F295950}">
      <dsp:nvSpPr>
        <dsp:cNvPr id="0" name=""/>
        <dsp:cNvSpPr/>
      </dsp:nvSpPr>
      <dsp:spPr>
        <a:xfrm>
          <a:off x="786338" y="465374"/>
          <a:ext cx="456937" cy="31717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17433-1B1A-4969-AFD6-441AAD588D4D}">
      <dsp:nvSpPr>
        <dsp:cNvPr id="0" name=""/>
        <dsp:cNvSpPr/>
      </dsp:nvSpPr>
      <dsp:spPr>
        <a:xfrm>
          <a:off x="799288" y="601586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DFA5A-5137-4F8F-843A-A2BCC39B4CF7}">
      <dsp:nvSpPr>
        <dsp:cNvPr id="0" name=""/>
        <dsp:cNvSpPr/>
      </dsp:nvSpPr>
      <dsp:spPr>
        <a:xfrm>
          <a:off x="1179366" y="645152"/>
          <a:ext cx="456937" cy="3922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M-38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1250133" y="705904"/>
        <a:ext cx="315403" cy="270765"/>
      </dsp:txXfrm>
    </dsp:sp>
    <dsp:sp modelId="{E72511C0-E67B-48CD-91F2-1CD832F43D2D}">
      <dsp:nvSpPr>
        <dsp:cNvPr id="0" name=""/>
        <dsp:cNvSpPr/>
      </dsp:nvSpPr>
      <dsp:spPr>
        <a:xfrm>
          <a:off x="1574647" y="818910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D5050-F92F-4ED8-9F53-D232E73B6DD5}">
      <dsp:nvSpPr>
        <dsp:cNvPr id="0" name=""/>
        <dsp:cNvSpPr/>
      </dsp:nvSpPr>
      <dsp:spPr>
        <a:xfrm>
          <a:off x="1572394" y="865698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2C91D-1013-480B-97CF-932C0053D4DC}">
      <dsp:nvSpPr>
        <dsp:cNvPr id="0" name=""/>
        <dsp:cNvSpPr/>
      </dsp:nvSpPr>
      <dsp:spPr>
        <a:xfrm>
          <a:off x="1661361" y="872648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0E1F5-06F7-4870-B06B-CE2D47E80D7A}">
      <dsp:nvSpPr>
        <dsp:cNvPr id="0" name=""/>
        <dsp:cNvSpPr/>
      </dsp:nvSpPr>
      <dsp:spPr>
        <a:xfrm>
          <a:off x="1572394" y="431896"/>
          <a:ext cx="456937" cy="3922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P-53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1643161" y="492648"/>
        <a:ext cx="315403" cy="270765"/>
      </dsp:txXfrm>
    </dsp:sp>
    <dsp:sp modelId="{E8446BDD-8CCC-4A00-B7AA-F3C2A8093C6F}">
      <dsp:nvSpPr>
        <dsp:cNvPr id="0" name=""/>
        <dsp:cNvSpPr/>
      </dsp:nvSpPr>
      <dsp:spPr>
        <a:xfrm>
          <a:off x="1967675" y="607858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00C59-78C8-4A28-B887-7503A009DB69}">
      <dsp:nvSpPr>
        <dsp:cNvPr id="0" name=""/>
        <dsp:cNvSpPr/>
      </dsp:nvSpPr>
      <dsp:spPr>
        <a:xfrm>
          <a:off x="1965704" y="650916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1AB41-3817-4D12-A1DC-12DBA3A6D933}">
      <dsp:nvSpPr>
        <dsp:cNvPr id="0" name=""/>
        <dsp:cNvSpPr/>
      </dsp:nvSpPr>
      <dsp:spPr>
        <a:xfrm>
          <a:off x="2056641" y="659561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06152-707D-4CA2-95C7-C598DD074263}">
      <dsp:nvSpPr>
        <dsp:cNvPr id="0" name=""/>
        <dsp:cNvSpPr/>
      </dsp:nvSpPr>
      <dsp:spPr>
        <a:xfrm>
          <a:off x="1965704" y="1083870"/>
          <a:ext cx="456937" cy="3922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S-44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2036471" y="1144622"/>
        <a:ext cx="315403" cy="270765"/>
      </dsp:txXfrm>
    </dsp:sp>
    <dsp:sp modelId="{E5B70FE5-7DEB-488B-BEE8-6FCDBB2333FB}">
      <dsp:nvSpPr>
        <dsp:cNvPr id="0" name=""/>
        <dsp:cNvSpPr/>
      </dsp:nvSpPr>
      <dsp:spPr>
        <a:xfrm>
          <a:off x="2056078" y="1427487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C535B-3DF3-40B9-A27D-993C3ECD94C1}">
      <dsp:nvSpPr>
        <dsp:cNvPr id="0" name=""/>
        <dsp:cNvSpPr/>
      </dsp:nvSpPr>
      <dsp:spPr>
        <a:xfrm>
          <a:off x="1572394" y="1298652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F8CEE-C9E5-4155-9C69-2DB6CBEC7663}">
      <dsp:nvSpPr>
        <dsp:cNvPr id="0" name=""/>
        <dsp:cNvSpPr/>
      </dsp:nvSpPr>
      <dsp:spPr>
        <a:xfrm>
          <a:off x="1971335" y="1470715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291FA-F01A-4A0C-9B0D-FC13135E75A3}">
      <dsp:nvSpPr>
        <dsp:cNvPr id="0" name=""/>
        <dsp:cNvSpPr/>
      </dsp:nvSpPr>
      <dsp:spPr>
        <a:xfrm>
          <a:off x="786056" y="1296109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L-52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856823" y="1356861"/>
        <a:ext cx="315403" cy="270765"/>
      </dsp:txXfrm>
    </dsp:sp>
    <dsp:sp modelId="{81F0C9EA-00F6-42E4-BF7F-3D3D4DA26258}">
      <dsp:nvSpPr>
        <dsp:cNvPr id="0" name=""/>
        <dsp:cNvSpPr/>
      </dsp:nvSpPr>
      <dsp:spPr>
        <a:xfrm>
          <a:off x="799007" y="1470037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F3525-8648-42E9-A410-14186BE451E6}">
      <dsp:nvSpPr>
        <dsp:cNvPr id="0" name=""/>
        <dsp:cNvSpPr/>
      </dsp:nvSpPr>
      <dsp:spPr>
        <a:xfrm>
          <a:off x="801911" y="2108264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61A02-1317-43AA-8EAD-1DE338C0637B}">
      <dsp:nvSpPr>
        <dsp:cNvPr id="0" name=""/>
        <dsp:cNvSpPr/>
      </dsp:nvSpPr>
      <dsp:spPr>
        <a:xfrm>
          <a:off x="703847" y="1519706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2735F-3082-4B72-A9B9-B0DA4B6E5BDB}">
      <dsp:nvSpPr>
        <dsp:cNvPr id="0" name=""/>
        <dsp:cNvSpPr/>
      </dsp:nvSpPr>
      <dsp:spPr>
        <a:xfrm>
          <a:off x="1920779" y="1921534"/>
          <a:ext cx="456937" cy="3922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O-42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1991546" y="1982286"/>
        <a:ext cx="315403" cy="270765"/>
      </dsp:txXfrm>
    </dsp:sp>
    <dsp:sp modelId="{7BCB6444-B558-4B2B-979E-D3D70E8E01D2}">
      <dsp:nvSpPr>
        <dsp:cNvPr id="0" name=""/>
        <dsp:cNvSpPr/>
      </dsp:nvSpPr>
      <dsp:spPr>
        <a:xfrm>
          <a:off x="2447417" y="1647355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C152D-875E-4D0F-8948-673C29891DCE}">
      <dsp:nvSpPr>
        <dsp:cNvPr id="0" name=""/>
        <dsp:cNvSpPr/>
      </dsp:nvSpPr>
      <dsp:spPr>
        <a:xfrm>
          <a:off x="1963733" y="1518350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E2B7E-ABB2-43A8-B5FD-55ECC588AC8D}">
      <dsp:nvSpPr>
        <dsp:cNvPr id="0" name=""/>
        <dsp:cNvSpPr/>
      </dsp:nvSpPr>
      <dsp:spPr>
        <a:xfrm>
          <a:off x="2362674" y="1690582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6FF57-7BF2-4DB3-B0B4-7FDC302E4257}">
      <dsp:nvSpPr>
        <dsp:cNvPr id="0" name=""/>
        <dsp:cNvSpPr/>
      </dsp:nvSpPr>
      <dsp:spPr>
        <a:xfrm>
          <a:off x="1970876" y="248516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M-48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2041643" y="309268"/>
        <a:ext cx="315403" cy="270765"/>
      </dsp:txXfrm>
    </dsp:sp>
    <dsp:sp modelId="{AA13F64E-2352-4DAA-94DB-AC31C60374FA}">
      <dsp:nvSpPr>
        <dsp:cNvPr id="0" name=""/>
        <dsp:cNvSpPr/>
      </dsp:nvSpPr>
      <dsp:spPr>
        <a:xfrm>
          <a:off x="2674619" y="781107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C03BC-B1AB-4F4D-AD89-A58B1F7478FF}">
      <dsp:nvSpPr>
        <dsp:cNvPr id="0" name=""/>
        <dsp:cNvSpPr/>
      </dsp:nvSpPr>
      <dsp:spPr>
        <a:xfrm>
          <a:off x="1570197" y="1715606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64615-2CD4-491E-9C5F-E9BC92D1E49F}">
      <dsp:nvSpPr>
        <dsp:cNvPr id="0" name=""/>
        <dsp:cNvSpPr/>
      </dsp:nvSpPr>
      <dsp:spPr>
        <a:xfrm>
          <a:off x="2674619" y="871631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05587-BD01-4ACE-B937-EE48F3271C80}">
      <dsp:nvSpPr>
        <dsp:cNvPr id="0" name=""/>
        <dsp:cNvSpPr/>
      </dsp:nvSpPr>
      <dsp:spPr>
        <a:xfrm>
          <a:off x="1177677" y="1515977"/>
          <a:ext cx="456937" cy="3922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chemeClr val="tx1"/>
              </a:solidFill>
            </a:rPr>
            <a:t>БПГД </a:t>
          </a:r>
          <a:r>
            <a:rPr lang="en-US" sz="800" b="0" kern="1200" dirty="0" smtClean="0">
              <a:solidFill>
                <a:schemeClr val="tx1"/>
              </a:solidFill>
            </a:rPr>
            <a:t>K-38</a:t>
          </a:r>
          <a:endParaRPr lang="ru-RU" sz="800" b="0" kern="1200" dirty="0">
            <a:solidFill>
              <a:schemeClr val="tx1"/>
            </a:solidFill>
          </a:endParaRPr>
        </a:p>
      </dsp:txBody>
      <dsp:txXfrm>
        <a:off x="1248444" y="1576729"/>
        <a:ext cx="315403" cy="270765"/>
      </dsp:txXfrm>
    </dsp:sp>
    <dsp:sp modelId="{E7469C1B-B0F1-4D42-9D0F-5CA892078D83}">
      <dsp:nvSpPr>
        <dsp:cNvPr id="0" name=""/>
        <dsp:cNvSpPr/>
      </dsp:nvSpPr>
      <dsp:spPr>
        <a:xfrm>
          <a:off x="1268051" y="1859594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52061-6439-4D1B-83EB-8C76CEEF2263}">
      <dsp:nvSpPr>
        <dsp:cNvPr id="0" name=""/>
        <dsp:cNvSpPr/>
      </dsp:nvSpPr>
      <dsp:spPr>
        <a:xfrm>
          <a:off x="784367" y="1730759"/>
          <a:ext cx="456937" cy="39226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D4128-A996-4468-B644-82AB7E336FF7}">
      <dsp:nvSpPr>
        <dsp:cNvPr id="0" name=""/>
        <dsp:cNvSpPr/>
      </dsp:nvSpPr>
      <dsp:spPr>
        <a:xfrm>
          <a:off x="1183307" y="1902821"/>
          <a:ext cx="53210" cy="459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4EEAC-07EF-44FF-AF83-B11EB8ECF56E}">
      <dsp:nvSpPr>
        <dsp:cNvPr id="0" name=""/>
        <dsp:cNvSpPr/>
      </dsp:nvSpPr>
      <dsp:spPr>
        <a:xfrm>
          <a:off x="645" y="0"/>
          <a:ext cx="621148" cy="14234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ГКМ</a:t>
          </a:r>
          <a:endParaRPr lang="ru-RU" sz="1600" kern="1200" dirty="0"/>
        </a:p>
      </dsp:txBody>
      <dsp:txXfrm>
        <a:off x="645" y="0"/>
        <a:ext cx="621148" cy="427039"/>
      </dsp:txXfrm>
    </dsp:sp>
    <dsp:sp modelId="{3F2C56A6-9E28-4C7E-82AD-45A22C2DC5B7}">
      <dsp:nvSpPr>
        <dsp:cNvPr id="0" name=""/>
        <dsp:cNvSpPr/>
      </dsp:nvSpPr>
      <dsp:spPr>
        <a:xfrm>
          <a:off x="62760" y="427456"/>
          <a:ext cx="496918" cy="4291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БД</a:t>
          </a:r>
          <a:endParaRPr lang="ru-RU" sz="1600" kern="1200" dirty="0"/>
        </a:p>
      </dsp:txBody>
      <dsp:txXfrm>
        <a:off x="75331" y="440027"/>
        <a:ext cx="471776" cy="404051"/>
      </dsp:txXfrm>
    </dsp:sp>
    <dsp:sp modelId="{FA60FB3D-3588-4A7A-AB53-B1E9A1FA6E88}">
      <dsp:nvSpPr>
        <dsp:cNvPr id="0" name=""/>
        <dsp:cNvSpPr/>
      </dsp:nvSpPr>
      <dsp:spPr>
        <a:xfrm>
          <a:off x="62760" y="922679"/>
          <a:ext cx="496918" cy="4291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Сервис</a:t>
          </a:r>
          <a:endParaRPr lang="ru-RU" sz="1000" kern="1200" dirty="0"/>
        </a:p>
      </dsp:txBody>
      <dsp:txXfrm>
        <a:off x="75331" y="935250"/>
        <a:ext cx="471776" cy="404051"/>
      </dsp:txXfrm>
    </dsp:sp>
    <dsp:sp modelId="{7FF58DC9-41E2-4168-B968-BAA8605B0393}">
      <dsp:nvSpPr>
        <dsp:cNvPr id="0" name=""/>
        <dsp:cNvSpPr/>
      </dsp:nvSpPr>
      <dsp:spPr>
        <a:xfrm>
          <a:off x="654733" y="0"/>
          <a:ext cx="621148" cy="14234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ГБЗ</a:t>
          </a:r>
          <a:endParaRPr lang="ru-RU" sz="1600" kern="1200" dirty="0"/>
        </a:p>
      </dsp:txBody>
      <dsp:txXfrm>
        <a:off x="654733" y="0"/>
        <a:ext cx="621148" cy="427039"/>
      </dsp:txXfrm>
    </dsp:sp>
    <dsp:sp modelId="{6A269D60-7B40-4FDC-87BE-9FFDC9BFAFAD}">
      <dsp:nvSpPr>
        <dsp:cNvPr id="0" name=""/>
        <dsp:cNvSpPr/>
      </dsp:nvSpPr>
      <dsp:spPr>
        <a:xfrm>
          <a:off x="730494" y="427456"/>
          <a:ext cx="496918" cy="4291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БД</a:t>
          </a:r>
          <a:endParaRPr lang="ru-RU" sz="1600" kern="1200" dirty="0"/>
        </a:p>
      </dsp:txBody>
      <dsp:txXfrm>
        <a:off x="743065" y="440027"/>
        <a:ext cx="471776" cy="404051"/>
      </dsp:txXfrm>
    </dsp:sp>
    <dsp:sp modelId="{E0E3BF63-2518-477B-83CC-9ADC099FC89E}">
      <dsp:nvSpPr>
        <dsp:cNvPr id="0" name=""/>
        <dsp:cNvSpPr/>
      </dsp:nvSpPr>
      <dsp:spPr>
        <a:xfrm>
          <a:off x="730494" y="922679"/>
          <a:ext cx="496918" cy="4291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Сервис</a:t>
          </a:r>
          <a:endParaRPr lang="ru-RU" sz="1000" kern="1200" dirty="0"/>
        </a:p>
      </dsp:txBody>
      <dsp:txXfrm>
        <a:off x="743065" y="935250"/>
        <a:ext cx="471776" cy="404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502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1C23F56-2781-444C-AC1F-C0A76DAE6B0F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A12AFE9-A41E-406F-97FE-645D8D90B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5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8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87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456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0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05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95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12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846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52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063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939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68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Демонстрация через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вэб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89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83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04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854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9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3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3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192" algn="just">
              <a:lnSpc>
                <a:spcPct val="85000"/>
              </a:lnSpc>
              <a:spcAft>
                <a:spcPts val="300"/>
              </a:spcAft>
            </a:pPr>
            <a:endParaRPr lang="ru-RU" sz="11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456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192" algn="just">
              <a:lnSpc>
                <a:spcPct val="85000"/>
              </a:lnSpc>
              <a:spcAft>
                <a:spcPts val="300"/>
              </a:spcAft>
            </a:pP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3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584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298-AB7C-4624-9B3A-7A861F9E478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75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2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93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7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6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49670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32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4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6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8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1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13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5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E7108-61B2-4A99-8A03-3C136CE7CF2E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8012D-9D7B-460A-B982-1D9613ADC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8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diagramDrawing" Target="../diagrams/drawing6.xml"/><Relationship Id="rId3" Type="http://schemas.openxmlformats.org/officeDocument/2006/relationships/image" Target="../media/image77.png"/><Relationship Id="rId7" Type="http://schemas.openxmlformats.org/officeDocument/2006/relationships/image" Target="../media/image75.png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78.png"/><Relationship Id="rId10" Type="http://schemas.openxmlformats.org/officeDocument/2006/relationships/diagramLayout" Target="../diagrams/layout6.xml"/><Relationship Id="rId4" Type="http://schemas.microsoft.com/office/2007/relationships/hdphoto" Target="../media/hdphoto2.wdp"/><Relationship Id="rId9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9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vseg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0" y="693040"/>
            <a:ext cx="9981730" cy="436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" y="5183499"/>
            <a:ext cx="1183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Технология создания Единой геолого-картографической модели для ведения мониторинга Госгеолкарты-1000/3</a:t>
            </a:r>
            <a:endParaRPr lang="ru-RU" sz="2400" b="1" dirty="0">
              <a:solidFill>
                <a:srgbClr val="161E6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1463" y="6142122"/>
            <a:ext cx="64764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b="1" i="1" dirty="0"/>
              <a:t>Снежко В.В.,</a:t>
            </a:r>
            <a:r>
              <a:rPr lang="ru-RU" b="1" dirty="0"/>
              <a:t> </a:t>
            </a:r>
            <a:r>
              <a:rPr lang="ru-RU" i="1" dirty="0"/>
              <a:t>Брехов Г.В., Коваленко Е.А</a:t>
            </a:r>
            <a:r>
              <a:rPr lang="ru-RU" i="1" dirty="0" smtClean="0"/>
              <a:t>., Кирейчук П.А., Гуреев А.Н,  </a:t>
            </a:r>
            <a:r>
              <a:rPr lang="ru-RU" i="1" dirty="0"/>
              <a:t>(ФГБУ «ВСЕГЕИ»), Флоренский К.В. (ООО «Минерал-Инфо»)</a:t>
            </a:r>
            <a:endParaRPr lang="ru-RU" sz="1600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4749" y="240886"/>
            <a:ext cx="2416935" cy="76366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 smtClean="0"/>
              <a:t>ИС «Серийные легенды  ГК-1000/3»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2" y="1286831"/>
            <a:ext cx="8006366" cy="37885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77285" y="2305318"/>
            <a:ext cx="3322750" cy="24469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68888" y="146262"/>
            <a:ext cx="8060734" cy="1140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buAutoNum type="arabicPeriod"/>
            </a:pPr>
            <a:r>
              <a:rPr lang="ru-RU" sz="1600" dirty="0" smtClean="0"/>
              <a:t>Миграция на новую схему  - ИС </a:t>
            </a:r>
            <a:r>
              <a:rPr lang="ru-RU" sz="1600" dirty="0"/>
              <a:t>«Серийные легенды  ГК-1000/3» подготовлены в </a:t>
            </a:r>
            <a:r>
              <a:rPr lang="ru-RU" sz="1600" dirty="0" smtClean="0"/>
              <a:t>«Схеме макета НГКИС» </a:t>
            </a:r>
            <a:r>
              <a:rPr lang="ru-RU" sz="1600" dirty="0"/>
              <a:t>необходима миграция на  </a:t>
            </a:r>
            <a:r>
              <a:rPr lang="ru-RU" sz="1600" dirty="0" smtClean="0"/>
              <a:t>«Схему мониторинга».</a:t>
            </a:r>
          </a:p>
          <a:p>
            <a:pPr marL="342900" indent="-342900">
              <a:lnSpc>
                <a:spcPct val="85000"/>
              </a:lnSpc>
              <a:buAutoNum type="arabicPeriod"/>
            </a:pPr>
            <a:r>
              <a:rPr lang="ru-RU" sz="1600" dirty="0" smtClean="0"/>
              <a:t>Доработка интерфейса.</a:t>
            </a:r>
          </a:p>
          <a:p>
            <a:pPr marL="342900" indent="-342900">
              <a:lnSpc>
                <a:spcPct val="85000"/>
              </a:lnSpc>
              <a:buAutoNum type="arabicPeriod"/>
            </a:pPr>
            <a:endParaRPr lang="ru-RU" sz="1600" dirty="0" smtClean="0"/>
          </a:p>
          <a:p>
            <a:pPr marL="342900" indent="-342900">
              <a:lnSpc>
                <a:spcPct val="85000"/>
              </a:lnSpc>
              <a:buAutoNum type="arabicPeriod"/>
            </a:pP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72" y="3052294"/>
            <a:ext cx="3584581" cy="20230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77285" y="5191244"/>
            <a:ext cx="3593205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 smtClean="0"/>
              <a:t>Редактирование описание и возраста подразделения, добавление формализованных описаний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27315" y="5191244"/>
            <a:ext cx="2125014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 smtClean="0"/>
              <a:t>Корреляция с полистной легендой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015213" y="5191244"/>
            <a:ext cx="2125014" cy="303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 smtClean="0"/>
              <a:t>Схема районирования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4554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721" y="1398597"/>
            <a:ext cx="4780388" cy="4525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09" y="1398597"/>
            <a:ext cx="4771810" cy="45251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9271" y="106914"/>
            <a:ext cx="12072729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AutoNum type="arabicPeriod"/>
            </a:pPr>
            <a:r>
              <a:rPr lang="ru-RU" sz="1600" u="sng" dirty="0" smtClean="0"/>
              <a:t>Актуальность СЛ </a:t>
            </a:r>
            <a:r>
              <a:rPr lang="ru-RU" sz="1600" dirty="0" smtClean="0"/>
              <a:t>- загрузка СЛ ГК-1000/3 в БД макета НГКИС проводилась в рамках объекта по созданию Бесшовных карт в 2011-2013 </a:t>
            </a:r>
            <a:r>
              <a:rPr lang="ru-RU" sz="1600" dirty="0" err="1" smtClean="0"/>
              <a:t>г.г</a:t>
            </a:r>
            <a:r>
              <a:rPr lang="ru-RU" sz="1600" dirty="0" smtClean="0"/>
              <a:t>. </a:t>
            </a:r>
            <a:r>
              <a:rPr lang="ru-RU" sz="1600" dirty="0"/>
              <a:t>СЛ в цифровом виде использовались как технологический элемент для увязки геологических подразделений полистных </a:t>
            </a:r>
            <a:r>
              <a:rPr lang="ru-RU" sz="1600" dirty="0" smtClean="0"/>
              <a:t>легенд.  Все загруженные легенды подготовлены в период 2001-20212 г. и на сегодняшний момент нуждаются в актуализации </a:t>
            </a: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ru-RU" sz="1600" u="sng" dirty="0" smtClean="0"/>
              <a:t>Региональные схемы </a:t>
            </a:r>
            <a:r>
              <a:rPr lang="ru-RU" sz="1600" dirty="0" smtClean="0"/>
              <a:t>– необходима загрузка актуализированных региональных схем</a:t>
            </a:r>
          </a:p>
        </p:txBody>
      </p:sp>
    </p:spTree>
    <p:extLst>
      <p:ext uri="{BB962C8B-B14F-4D97-AF65-F5344CB8AC3E}">
        <p14:creationId xmlns:p14="http://schemas.microsoft.com/office/powerpoint/2010/main" val="21452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30444"/>
          <a:stretch/>
        </p:blipFill>
        <p:spPr>
          <a:xfrm>
            <a:off x="185274" y="1300391"/>
            <a:ext cx="2604891" cy="1689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600200" y="146262"/>
            <a:ext cx="10029422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dirty="0" smtClean="0"/>
              <a:t>ЦЕНТРАЛИЗОВАННЫЕ ИНФОРМАЦИОННЫЕ РЕСУРСЫ ФГБУ «ВСЕГЕИ»</a:t>
            </a:r>
            <a:endParaRPr lang="ru-RU" sz="2000" dirty="0"/>
          </a:p>
        </p:txBody>
      </p:sp>
      <p:cxnSp>
        <p:nvCxnSpPr>
          <p:cNvPr id="10" name="Прямая со стрелкой 9"/>
          <p:cNvCxnSpPr>
            <a:stCxn id="60" idx="1"/>
            <a:endCxn id="7" idx="2"/>
          </p:cNvCxnSpPr>
          <p:nvPr/>
        </p:nvCxnSpPr>
        <p:spPr>
          <a:xfrm flipH="1" flipV="1">
            <a:off x="1487720" y="2990169"/>
            <a:ext cx="4594003" cy="1217771"/>
          </a:xfrm>
          <a:prstGeom prst="straightConnector1">
            <a:avLst/>
          </a:prstGeom>
          <a:ln w="22225">
            <a:solidFill>
              <a:srgbClr val="4A80B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l="12298" r="7796"/>
          <a:stretch/>
        </p:blipFill>
        <p:spPr>
          <a:xfrm>
            <a:off x="2898192" y="1300391"/>
            <a:ext cx="2951019" cy="1689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33" name="Прямая со стрелкой 32"/>
          <p:cNvCxnSpPr>
            <a:stCxn id="60" idx="1"/>
            <a:endCxn id="26" idx="2"/>
          </p:cNvCxnSpPr>
          <p:nvPr/>
        </p:nvCxnSpPr>
        <p:spPr>
          <a:xfrm flipH="1" flipV="1">
            <a:off x="4373702" y="2990169"/>
            <a:ext cx="1708021" cy="1217771"/>
          </a:xfrm>
          <a:prstGeom prst="straightConnector1">
            <a:avLst/>
          </a:prstGeom>
          <a:ln w="22225">
            <a:solidFill>
              <a:srgbClr val="4A80B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238" y="1300391"/>
            <a:ext cx="3144659" cy="1689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9923" y="1300391"/>
            <a:ext cx="2803909" cy="1689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43" name="Прямая со стрелкой 42"/>
          <p:cNvCxnSpPr>
            <a:stCxn id="60" idx="1"/>
            <a:endCxn id="40" idx="2"/>
          </p:cNvCxnSpPr>
          <p:nvPr/>
        </p:nvCxnSpPr>
        <p:spPr>
          <a:xfrm flipV="1">
            <a:off x="6081723" y="2990169"/>
            <a:ext cx="1447845" cy="1217771"/>
          </a:xfrm>
          <a:prstGeom prst="straightConnector1">
            <a:avLst/>
          </a:prstGeom>
          <a:ln w="22225">
            <a:solidFill>
              <a:srgbClr val="4A80B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60" idx="1"/>
            <a:endCxn id="41" idx="2"/>
          </p:cNvCxnSpPr>
          <p:nvPr/>
        </p:nvCxnSpPr>
        <p:spPr>
          <a:xfrm flipV="1">
            <a:off x="6081723" y="2990169"/>
            <a:ext cx="4530155" cy="1217771"/>
          </a:xfrm>
          <a:prstGeom prst="straightConnector1">
            <a:avLst/>
          </a:prstGeom>
          <a:ln w="22225">
            <a:solidFill>
              <a:srgbClr val="4A80B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Блок-схема: магнитный диск 58"/>
          <p:cNvSpPr/>
          <p:nvPr/>
        </p:nvSpPr>
        <p:spPr>
          <a:xfrm>
            <a:off x="4920436" y="6051152"/>
            <a:ext cx="2346638" cy="59931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M-46,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БПГД 1000/3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Блок-схема: магнитный диск 57"/>
          <p:cNvSpPr/>
          <p:nvPr/>
        </p:nvSpPr>
        <p:spPr>
          <a:xfrm>
            <a:off x="4920436" y="5590349"/>
            <a:ext cx="2329016" cy="59931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N-46,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БПГД 1000/3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Блок-схема: магнитный диск 56"/>
          <p:cNvSpPr/>
          <p:nvPr/>
        </p:nvSpPr>
        <p:spPr>
          <a:xfrm>
            <a:off x="4920436" y="5129546"/>
            <a:ext cx="2329016" cy="59931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O-46,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БПГД 1000/3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5274" y="648940"/>
            <a:ext cx="2604891" cy="46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ИС «Карта фактического материала»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050962" y="741273"/>
            <a:ext cx="2604891" cy="46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ИС «Карта стратотипов»</a:t>
            </a:r>
          </a:p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6267 объектов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348344" y="741273"/>
            <a:ext cx="2604891" cy="46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ИС «Карта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петротипов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1440 объектов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9171958" y="556607"/>
            <a:ext cx="2803909" cy="65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ИС «Месторождения, проявления, пункты минерализации»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Блок-схема: магнитный диск 1"/>
          <p:cNvSpPr/>
          <p:nvPr/>
        </p:nvSpPr>
        <p:spPr>
          <a:xfrm>
            <a:off x="4920436" y="4668743"/>
            <a:ext cx="2329016" cy="59931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P-46,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БПГД 1000/3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Блок-схема: магнитный диск 59"/>
          <p:cNvSpPr/>
          <p:nvPr/>
        </p:nvSpPr>
        <p:spPr>
          <a:xfrm>
            <a:off x="4920435" y="4207940"/>
            <a:ext cx="2322575" cy="59931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Q-46,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БПГД 1000/3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03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2" r="25366" b="90"/>
          <a:stretch/>
        </p:blipFill>
        <p:spPr>
          <a:xfrm>
            <a:off x="8013023" y="2027463"/>
            <a:ext cx="3874177" cy="23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75290" y="242241"/>
            <a:ext cx="10029422" cy="333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cap="all" dirty="0"/>
              <a:t>Базы первичной и сопровождающей геологической информации ГК-200-1000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916763" y="1802758"/>
            <a:ext cx="36392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«Карта фактического материала»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6246" y="2116398"/>
            <a:ext cx="7375349" cy="1541208"/>
            <a:chOff x="204536" y="1106906"/>
            <a:chExt cx="7375349" cy="154120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l="2703" t="5874" b="12657"/>
            <a:stretch/>
          </p:blipFill>
          <p:spPr>
            <a:xfrm>
              <a:off x="204536" y="1106906"/>
              <a:ext cx="7362607" cy="1541208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6665485" y="1132309"/>
              <a:ext cx="914400" cy="14984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accent6">
                      <a:lumMod val="50000"/>
                    </a:schemeClr>
                  </a:solidFill>
                </a:rPr>
                <a:t>72</a:t>
              </a:r>
            </a:p>
            <a:p>
              <a:pPr algn="ctr"/>
              <a:r>
                <a:rPr lang="ru-RU" sz="1600" dirty="0" smtClean="0">
                  <a:solidFill>
                    <a:schemeClr val="accent6">
                      <a:lumMod val="50000"/>
                    </a:schemeClr>
                  </a:solidFill>
                </a:rPr>
                <a:t>109</a:t>
              </a:r>
            </a:p>
            <a:p>
              <a:pPr algn="ctr"/>
              <a:r>
                <a:rPr lang="ru-RU" sz="1600" dirty="0" smtClean="0">
                  <a:solidFill>
                    <a:schemeClr val="accent6">
                      <a:lumMod val="50000"/>
                    </a:schemeClr>
                  </a:solidFill>
                </a:rPr>
                <a:t>54</a:t>
              </a:r>
            </a:p>
            <a:p>
              <a:pPr algn="ctr"/>
              <a:r>
                <a:rPr lang="ru-RU" sz="1600" dirty="0" smtClean="0">
                  <a:solidFill>
                    <a:schemeClr val="accent6">
                      <a:lumMod val="50000"/>
                    </a:schemeClr>
                  </a:solidFill>
                </a:rPr>
                <a:t>17</a:t>
              </a:r>
            </a:p>
            <a:p>
              <a:pPr algn="ctr"/>
              <a:r>
                <a:rPr lang="ru-RU" sz="1600" dirty="0" smtClean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  <a:endParaRPr lang="ru-RU" sz="1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Штриховая стрелка вправо 10"/>
          <p:cNvSpPr/>
          <p:nvPr/>
        </p:nvSpPr>
        <p:spPr>
          <a:xfrm>
            <a:off x="7615269" y="2736607"/>
            <a:ext cx="324852" cy="30079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4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/>
        </p:nvSpPr>
        <p:spPr>
          <a:xfrm>
            <a:off x="28074" y="6136471"/>
            <a:ext cx="12192000" cy="70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3355" b="-7255"/>
          <a:stretch/>
        </p:blipFill>
        <p:spPr>
          <a:xfrm>
            <a:off x="7041352" y="4328343"/>
            <a:ext cx="5016655" cy="25120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75290" y="242241"/>
            <a:ext cx="10029422" cy="333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cap="all" dirty="0"/>
              <a:t>Базы первичной и сопровождающей геологической информации ГК-200-1000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577559" y="5217627"/>
            <a:ext cx="252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«Карта фактического материала»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1448183604"/>
              </p:ext>
            </p:extLst>
          </p:nvPr>
        </p:nvGraphicFramePr>
        <p:xfrm>
          <a:off x="33371" y="1586099"/>
          <a:ext cx="2815389" cy="255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349336" y="833589"/>
            <a:ext cx="2138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i="1" dirty="0"/>
              <a:t>Базы первичной и сопровождающей геологической информации ГК-200-1000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795627" y="2043437"/>
            <a:ext cx="158745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smtClean="0"/>
              <a:t>Base-2005</a:t>
            </a:r>
            <a:endParaRPr lang="ru-RU" sz="1600" i="1" dirty="0" smtClean="0"/>
          </a:p>
          <a:p>
            <a:endParaRPr lang="ru-RU" sz="1600" i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720939" y="2550376"/>
            <a:ext cx="1793070" cy="469616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600" i="1" dirty="0" smtClean="0"/>
              <a:t>Требования 2015 </a:t>
            </a:r>
            <a:endParaRPr lang="en-US" sz="1600" i="1" dirty="0" smtClean="0"/>
          </a:p>
          <a:p>
            <a:pPr>
              <a:lnSpc>
                <a:spcPct val="75000"/>
              </a:lnSpc>
            </a:pPr>
            <a:r>
              <a:rPr lang="ru-RU" sz="1600" i="1" dirty="0" smtClean="0"/>
              <a:t>(+- 3 версии)</a:t>
            </a:r>
            <a:endParaRPr lang="ru-RU" sz="1600" i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720939" y="3344241"/>
            <a:ext cx="176865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i="1" dirty="0" smtClean="0"/>
              <a:t>Требования 2019</a:t>
            </a:r>
            <a:endParaRPr lang="ru-RU" sz="1600" i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49058" y="1609289"/>
            <a:ext cx="1855844" cy="4224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Доработка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MDB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схемы БД и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MDB)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883766" y="1307303"/>
            <a:ext cx="1515980" cy="26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версии 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MDB</a:t>
            </a:r>
            <a:endParaRPr lang="ru-RU" sz="1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76980" y="1015507"/>
            <a:ext cx="44576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b="1" i="1" spc="1680" dirty="0" smtClean="0">
                <a:solidFill>
                  <a:srgbClr val="002060"/>
                </a:solidFill>
              </a:rPr>
              <a:t>Инструменты </a:t>
            </a:r>
          </a:p>
          <a:p>
            <a:pPr>
              <a:lnSpc>
                <a:spcPct val="75000"/>
              </a:lnSpc>
            </a:pPr>
            <a:endParaRPr lang="ru-RU" b="1" i="1" spc="1680" dirty="0">
              <a:solidFill>
                <a:srgbClr val="00206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076017" y="1786419"/>
            <a:ext cx="1981990" cy="4224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Разработка конверторов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474365" y="2614508"/>
            <a:ext cx="1130250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smtClean="0"/>
              <a:t>MDB-2015</a:t>
            </a:r>
            <a:endParaRPr lang="ru-RU" sz="1600" i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484326" y="3345404"/>
            <a:ext cx="1130250" cy="3385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smtClean="0"/>
              <a:t>MDB-2019</a:t>
            </a:r>
            <a:endParaRPr lang="ru-RU" sz="1600" i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9655216" y="2447281"/>
            <a:ext cx="1172722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600" i="1" dirty="0" smtClean="0"/>
              <a:t>Конвертор </a:t>
            </a:r>
            <a:r>
              <a:rPr lang="en-US" sz="1600" i="1" dirty="0" smtClean="0"/>
              <a:t>MDB-2015</a:t>
            </a:r>
            <a:endParaRPr lang="ru-RU" sz="1600" i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9685427" y="3164029"/>
            <a:ext cx="1172722" cy="5847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i="1" dirty="0" smtClean="0"/>
              <a:t>Конвертор </a:t>
            </a:r>
            <a:r>
              <a:rPr lang="en-US" sz="1600" i="1" dirty="0" smtClean="0"/>
              <a:t>MDB-201</a:t>
            </a:r>
            <a:r>
              <a:rPr lang="ru-RU" sz="1600" i="1" dirty="0" smtClean="0"/>
              <a:t>9</a:t>
            </a:r>
            <a:endParaRPr lang="ru-RU" sz="1600" i="1" dirty="0"/>
          </a:p>
        </p:txBody>
      </p:sp>
      <p:cxnSp>
        <p:nvCxnSpPr>
          <p:cNvPr id="13" name="Прямая со стрелкой 12"/>
          <p:cNvCxnSpPr>
            <a:stCxn id="34" idx="3"/>
            <a:endCxn id="42" idx="1"/>
          </p:cNvCxnSpPr>
          <p:nvPr/>
        </p:nvCxnSpPr>
        <p:spPr>
          <a:xfrm flipV="1">
            <a:off x="4514009" y="2783785"/>
            <a:ext cx="960356" cy="1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35" idx="3"/>
            <a:endCxn id="44" idx="1"/>
          </p:cNvCxnSpPr>
          <p:nvPr/>
        </p:nvCxnSpPr>
        <p:spPr>
          <a:xfrm>
            <a:off x="4489590" y="3513518"/>
            <a:ext cx="994736" cy="1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42" idx="3"/>
            <a:endCxn id="73" idx="1"/>
          </p:cNvCxnSpPr>
          <p:nvPr/>
        </p:nvCxnSpPr>
        <p:spPr>
          <a:xfrm flipV="1">
            <a:off x="6604615" y="2734813"/>
            <a:ext cx="1000575" cy="6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44" idx="3"/>
            <a:endCxn id="76" idx="1"/>
          </p:cNvCxnSpPr>
          <p:nvPr/>
        </p:nvCxnSpPr>
        <p:spPr>
          <a:xfrm flipV="1">
            <a:off x="6604615" y="3476737"/>
            <a:ext cx="1007205" cy="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45" idx="3"/>
            <a:endCxn id="7" idx="0"/>
          </p:cNvCxnSpPr>
          <p:nvPr/>
        </p:nvCxnSpPr>
        <p:spPr>
          <a:xfrm flipH="1">
            <a:off x="9549680" y="2739669"/>
            <a:ext cx="1278258" cy="1588674"/>
          </a:xfrm>
          <a:prstGeom prst="bentConnector4">
            <a:avLst>
              <a:gd name="adj1" fmla="val -69653"/>
              <a:gd name="adj2" fmla="val 8722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ная линия уступом 60"/>
          <p:cNvCxnSpPr>
            <a:stCxn id="48" idx="3"/>
            <a:endCxn id="7" idx="0"/>
          </p:cNvCxnSpPr>
          <p:nvPr/>
        </p:nvCxnSpPr>
        <p:spPr>
          <a:xfrm flipH="1">
            <a:off x="9549680" y="3456417"/>
            <a:ext cx="1308469" cy="871926"/>
          </a:xfrm>
          <a:prstGeom prst="bentConnector4">
            <a:avLst>
              <a:gd name="adj1" fmla="val -32183"/>
              <a:gd name="adj2" fmla="val 5848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7605190" y="2442425"/>
            <a:ext cx="1583754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smtClean="0"/>
              <a:t>BPGDInspectorMDB-2015</a:t>
            </a:r>
            <a:endParaRPr lang="ru-RU" sz="1600" i="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7611820" y="3163083"/>
            <a:ext cx="1583754" cy="5847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smtClean="0"/>
              <a:t>BPGDInspectorMDB-2019</a:t>
            </a:r>
            <a:endParaRPr lang="ru-RU" sz="1600" i="1" dirty="0"/>
          </a:p>
        </p:txBody>
      </p:sp>
      <p:cxnSp>
        <p:nvCxnSpPr>
          <p:cNvPr id="91" name="Прямая со стрелкой 90"/>
          <p:cNvCxnSpPr>
            <a:stCxn id="73" idx="3"/>
            <a:endCxn id="45" idx="1"/>
          </p:cNvCxnSpPr>
          <p:nvPr/>
        </p:nvCxnSpPr>
        <p:spPr>
          <a:xfrm>
            <a:off x="9188944" y="2734813"/>
            <a:ext cx="466272" cy="4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76" idx="3"/>
            <a:endCxn id="48" idx="1"/>
          </p:cNvCxnSpPr>
          <p:nvPr/>
        </p:nvCxnSpPr>
        <p:spPr>
          <a:xfrm>
            <a:off x="9195574" y="3455471"/>
            <a:ext cx="489853" cy="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7502235" y="1583491"/>
            <a:ext cx="2047444" cy="4224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Разработка инструментов проверки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823747" y="1616293"/>
            <a:ext cx="158745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smtClean="0"/>
              <a:t>Base-200</a:t>
            </a:r>
            <a:r>
              <a:rPr lang="ru-RU" sz="1600" i="1" dirty="0" smtClean="0"/>
              <a:t>2</a:t>
            </a:r>
            <a:endParaRPr lang="ru-RU" sz="1600" i="1" dirty="0"/>
          </a:p>
        </p:txBody>
      </p:sp>
      <p:cxnSp>
        <p:nvCxnSpPr>
          <p:cNvPr id="52" name="Соединительная линия уступом 51"/>
          <p:cNvCxnSpPr>
            <a:stCxn id="73" idx="0"/>
            <a:endCxn id="42" idx="0"/>
          </p:cNvCxnSpPr>
          <p:nvPr/>
        </p:nvCxnSpPr>
        <p:spPr>
          <a:xfrm rot="16200000" flipH="1" flipV="1">
            <a:off x="7132237" y="1349677"/>
            <a:ext cx="172083" cy="2357577"/>
          </a:xfrm>
          <a:prstGeom prst="bentConnector3">
            <a:avLst>
              <a:gd name="adj1" fmla="val -957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8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00200" y="146262"/>
            <a:ext cx="10029422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dirty="0" smtClean="0"/>
              <a:t>ЦЕНТРАЛИЗОВАННЫЕ ИНФОРМАЦИОННЫЕ РЕСУРСЫ ФГБУ «ВСЕГЕИ»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3" y="2126436"/>
            <a:ext cx="4228631" cy="3030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638" y="2181759"/>
            <a:ext cx="1965273" cy="2975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65" y="2455579"/>
            <a:ext cx="1899424" cy="29896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28" y="3069571"/>
            <a:ext cx="2864493" cy="29672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69982" y="847545"/>
            <a:ext cx="5100638" cy="3000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Доработка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MDB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схемы БД и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MDB)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– версии 2015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28" y="531441"/>
            <a:ext cx="2864493" cy="233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98432"/>
            <a:ext cx="12192000" cy="1359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2651" y="127408"/>
            <a:ext cx="4444409" cy="303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00" dirty="0">
                <a:solidFill>
                  <a:srgbClr val="0070C0"/>
                </a:solidFill>
              </a:rPr>
              <a:t>Инструменты проверки </a:t>
            </a:r>
          </a:p>
        </p:txBody>
      </p:sp>
      <p:pic>
        <p:nvPicPr>
          <p:cNvPr id="15362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1158824"/>
            <a:ext cx="8041158" cy="11749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Рисунок 3" descr="image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526"/>
          <a:stretch/>
        </p:blipFill>
        <p:spPr bwMode="auto">
          <a:xfrm>
            <a:off x="318977" y="2413319"/>
            <a:ext cx="8041158" cy="11665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Рисунок 4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420"/>
          <a:stretch/>
        </p:blipFill>
        <p:spPr bwMode="auto">
          <a:xfrm>
            <a:off x="1436625" y="3884027"/>
            <a:ext cx="8923114" cy="1174208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86000" y="779579"/>
            <a:ext cx="7224365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00" b="1" dirty="0" smtClean="0"/>
              <a:t>БАЗЫ ПЕРВИЧНЫХ ГЕОЛОГИЧЕСКИХ ДАННЫХ ГК-200 - ВСЕГО 457 ШТУК</a:t>
            </a:r>
            <a:endParaRPr lang="ru-RU" sz="1600" b="1" dirty="0"/>
          </a:p>
        </p:txBody>
      </p:sp>
      <p:pic>
        <p:nvPicPr>
          <p:cNvPr id="15370" name="Picture 10" descr="image0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8"/>
          <a:stretch/>
        </p:blipFill>
        <p:spPr bwMode="auto">
          <a:xfrm>
            <a:off x="318977" y="5457301"/>
            <a:ext cx="8041158" cy="11398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9901892" y="3954538"/>
            <a:ext cx="1137684" cy="1008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3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98432"/>
            <a:ext cx="12192000" cy="1359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8480" y="62697"/>
            <a:ext cx="7224365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00" b="1" dirty="0" smtClean="0"/>
              <a:t>Результаты проверки 1 БД  (из 99)</a:t>
            </a:r>
            <a:endParaRPr lang="ru-RU" sz="1600" b="1" dirty="0"/>
          </a:p>
        </p:txBody>
      </p:sp>
      <p:pic>
        <p:nvPicPr>
          <p:cNvPr id="15365" name="Рисунок 5" descr="image0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/>
          <a:stretch/>
        </p:blipFill>
        <p:spPr bwMode="auto">
          <a:xfrm>
            <a:off x="152110" y="658888"/>
            <a:ext cx="2793801" cy="585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6" descr="image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45" y="613377"/>
            <a:ext cx="2633634" cy="59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7" descr="image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85" y="613377"/>
            <a:ext cx="2652353" cy="59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8" descr="image0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10" y="613377"/>
            <a:ext cx="2537668" cy="59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9" descr="image0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60" y="613377"/>
            <a:ext cx="2518137" cy="59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973" r="20296" b="3842"/>
          <a:stretch/>
        </p:blipFill>
        <p:spPr>
          <a:xfrm>
            <a:off x="2757930" y="4024042"/>
            <a:ext cx="3501189" cy="2709652"/>
          </a:xfrm>
          <a:prstGeom prst="rect">
            <a:avLst/>
          </a:prstGeom>
          <a:ln>
            <a:solidFill>
              <a:srgbClr val="2E75B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3" y="4054647"/>
            <a:ext cx="2649647" cy="2679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84221" y="63138"/>
            <a:ext cx="12276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«Карта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петротипов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» - мониторинг данных централизованного информационного ресурса 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83" y="1036682"/>
            <a:ext cx="6088526" cy="2802985"/>
          </a:xfrm>
          <a:prstGeom prst="rect">
            <a:avLst/>
          </a:prstGeom>
          <a:ln>
            <a:solidFill>
              <a:srgbClr val="2E75B6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267362" y="667172"/>
            <a:ext cx="3986782" cy="30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Вэб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-редактирование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Рисунок 4" descr="image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79" y="1036682"/>
            <a:ext cx="4927842" cy="27220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mage0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90"/>
          <a:stretch/>
        </p:blipFill>
        <p:spPr bwMode="auto">
          <a:xfrm>
            <a:off x="6876479" y="3839667"/>
            <a:ext cx="2568836" cy="28859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6" descr="image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45" y="3839667"/>
            <a:ext cx="2842179" cy="28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5" descr="image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42" y="1095873"/>
            <a:ext cx="2551601" cy="174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347009" y="667171"/>
            <a:ext cx="3986782" cy="30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ГИС-редактирование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5461" y="-564397"/>
            <a:ext cx="15153208" cy="671271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59559" y="0"/>
            <a:ext cx="3903260" cy="1214651"/>
            <a:chOff x="559559" y="0"/>
            <a:chExt cx="3903260" cy="121465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59559" y="0"/>
              <a:ext cx="3903260" cy="1214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723900">
                <a:lnSpc>
                  <a:spcPct val="150000"/>
                </a:lnSpc>
              </a:pPr>
              <a:r>
                <a:rPr lang="ru-RU" dirty="0" smtClean="0"/>
                <a:t>Объекты ПИ из ГК-1000/3</a:t>
              </a:r>
            </a:p>
            <a:p>
              <a:pPr indent="723900">
                <a:lnSpc>
                  <a:spcPct val="150000"/>
                </a:lnSpc>
              </a:pPr>
              <a:r>
                <a:rPr lang="ru-RU" dirty="0" smtClean="0"/>
                <a:t>Условные центры МПИ из ГКМ</a:t>
              </a:r>
              <a:endParaRPr lang="ru-RU" dirty="0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183" y="280490"/>
              <a:ext cx="373892" cy="37389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550" y="753897"/>
              <a:ext cx="390525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20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392" y="367344"/>
            <a:ext cx="3411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Мониторинг ГК-1000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4399" y="4162476"/>
            <a:ext cx="1103085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Технологической основой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мониторинга является Единая геолого-картографическая модель территории России и ее континентального шельфа масштаба 1:1 000 000 (далее ЕГКМ), формируемая как структурированный массив цифровой геолого-картографической информации Госгеолкарт-1000, актуализируемый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мониторингом режиме на масштабируемой программно-технологической платформе, обеспечивающей интеграцию, обработку, ведение  и представление цифровой геологической информации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62515" y="89056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Концепция 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мониторинга государственной геологической карты масштаба 1:1 000 000 территории Российской Федерации и ее континентального шельфа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(2020-2035 гг.)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2700816"/>
            <a:ext cx="10842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Основная цель </a:t>
            </a:r>
            <a:r>
              <a:rPr lang="ru-RU" dirty="0"/>
              <a:t>мониторинга Госгеолкарты-1000 </a:t>
            </a:r>
            <a:r>
              <a:rPr lang="ru-RU" dirty="0" smtClean="0"/>
              <a:t>…..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3218406"/>
            <a:ext cx="10842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Содержательной основой</a:t>
            </a:r>
            <a:r>
              <a:rPr lang="ru-RU" dirty="0"/>
              <a:t> мониторинга </a:t>
            </a:r>
            <a:r>
              <a:rPr lang="ru-RU" dirty="0" smtClean="0"/>
              <a:t>…..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3690441"/>
            <a:ext cx="10842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Основные задачи </a:t>
            </a:r>
            <a:r>
              <a:rPr lang="ru-RU" i="1" dirty="0" smtClean="0"/>
              <a:t>мониторинга .</a:t>
            </a:r>
            <a:r>
              <a:rPr lang="ru-RU" dirty="0" smtClean="0"/>
              <a:t>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8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5387971" y="6093143"/>
            <a:ext cx="6804029" cy="76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246" y="3136429"/>
            <a:ext cx="373892" cy="3738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19" y="2389528"/>
            <a:ext cx="390525" cy="361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252" y="77212"/>
            <a:ext cx="121117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БД и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регистрационная «Карта полезных ископаемых»  ЕГКМ будет включать два вида объектов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Месторождения и проявления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– из Государственного кадастра месторождений (ИС«НЕДРА»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ГКМиП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Проявления и пункты минерализации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из комплектов и сопровождающих полистных баз ГК-1000/3 ( ГК-200/2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407" y="5640403"/>
            <a:ext cx="3848667" cy="5840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Месторождения и проявления </a:t>
            </a: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ГКМ –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местоположение в соответствии с ИС «Недра» (условные центры объектов)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08843" y="-400986"/>
            <a:ext cx="4569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accent5">
                    <a:lumMod val="75000"/>
                  </a:schemeClr>
                </a:solidFill>
              </a:rPr>
              <a:t>ID -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Уникальный идентификатор – номер паспорта ГКМ</a:t>
            </a:r>
            <a:endParaRPr lang="ru-RU" sz="1400" i="1" dirty="0"/>
          </a:p>
        </p:txBody>
      </p:sp>
      <p:grpSp>
        <p:nvGrpSpPr>
          <p:cNvPr id="58" name="Группа 57"/>
          <p:cNvGrpSpPr/>
          <p:nvPr/>
        </p:nvGrpSpPr>
        <p:grpSpPr>
          <a:xfrm>
            <a:off x="5387971" y="1617037"/>
            <a:ext cx="4622328" cy="5681508"/>
            <a:chOff x="4257171" y="1754319"/>
            <a:chExt cx="5853848" cy="568150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694716" y="1754319"/>
              <a:ext cx="4416303" cy="8248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48235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400" b="1" dirty="0" smtClean="0"/>
                <a:t>ГК-1000/3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Генетический тип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Формация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chemeClr val="accent5">
                      <a:lumMod val="75000"/>
                    </a:schemeClr>
                  </a:solidFill>
                </a:rPr>
                <a:t>……..</a:t>
              </a:r>
              <a:endParaRPr lang="ru-RU" sz="1400" dirty="0"/>
            </a:p>
          </p:txBody>
        </p:sp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694716" y="2597580"/>
              <a:ext cx="4416303" cy="3302443"/>
            </a:xfrm>
            <a:prstGeom prst="rect">
              <a:avLst/>
            </a:prstGeom>
            <a:solidFill>
              <a:srgbClr val="D2DEEF"/>
            </a:solidFill>
            <a:ln>
              <a:solidFill>
                <a:srgbClr val="548235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400" b="1" dirty="0"/>
                <a:t>ГКМ</a:t>
              </a:r>
              <a:r>
                <a:rPr lang="ru-RU" sz="1400" dirty="0"/>
                <a:t> (ежегодно </a:t>
              </a:r>
              <a:r>
                <a:rPr lang="ru-RU" sz="1400" dirty="0" smtClean="0"/>
                <a:t>обновляется по материалам </a:t>
              </a:r>
              <a:r>
                <a:rPr lang="ru-RU" sz="1400" dirty="0" err="1" smtClean="0"/>
                <a:t>Росгеолфонда</a:t>
              </a:r>
              <a:r>
                <a:rPr lang="ru-RU" sz="1400" dirty="0" smtClean="0"/>
                <a:t>)</a:t>
              </a:r>
              <a:endParaRPr lang="ru-RU" sz="1400" dirty="0"/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Название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Статус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Основное ПИ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Сопутствующее ПИ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Структурный контроль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Данные </a:t>
              </a:r>
              <a:r>
                <a:rPr lang="ru-RU" altLang="ru-RU" sz="1400" i="1" dirty="0">
                  <a:solidFill>
                    <a:schemeClr val="accent5">
                      <a:lumMod val="75000"/>
                    </a:schemeClr>
                  </a:solidFill>
                </a:rPr>
                <a:t>о вмещающих породах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err="1" smtClean="0">
                  <a:solidFill>
                    <a:schemeClr val="accent5">
                      <a:lumMod val="75000"/>
                    </a:schemeClr>
                  </a:solidFill>
                </a:rPr>
                <a:t>Промышлен</a:t>
              </a: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. </a:t>
              </a:r>
              <a:r>
                <a:rPr lang="ru-RU" altLang="ru-RU" sz="1400" i="1" dirty="0">
                  <a:solidFill>
                    <a:schemeClr val="accent5">
                      <a:lumMod val="75000"/>
                    </a:schemeClr>
                  </a:solidFill>
                </a:rPr>
                <a:t>участки и рудные </a:t>
              </a: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зоны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 Характеристика </a:t>
              </a:r>
              <a:r>
                <a:rPr lang="ru-RU" altLang="ru-RU" sz="1400" i="1" dirty="0" err="1" smtClean="0">
                  <a:solidFill>
                    <a:schemeClr val="accent5">
                      <a:lumMod val="75000"/>
                    </a:schemeClr>
                  </a:solidFill>
                </a:rPr>
                <a:t>промыш</a:t>
              </a: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. </a:t>
              </a:r>
              <a:r>
                <a:rPr lang="ru-RU" altLang="ru-RU" sz="1400" i="1" dirty="0">
                  <a:solidFill>
                    <a:schemeClr val="accent5">
                      <a:lumMod val="75000"/>
                    </a:schemeClr>
                  </a:solidFill>
                </a:rPr>
                <a:t>минералов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>
                  <a:solidFill>
                    <a:schemeClr val="accent5">
                      <a:lumMod val="75000"/>
                    </a:schemeClr>
                  </a:solidFill>
                </a:rPr>
                <a:t>Данные о составе и свойствах </a:t>
              </a: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ПИ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Технологические </a:t>
              </a:r>
              <a:r>
                <a:rPr lang="ru-RU" altLang="ru-RU" sz="1400" i="1" dirty="0">
                  <a:solidFill>
                    <a:schemeClr val="accent5">
                      <a:lumMod val="75000"/>
                    </a:schemeClr>
                  </a:solidFill>
                </a:rPr>
                <a:t>свойства ПИ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Данные </a:t>
              </a:r>
              <a:r>
                <a:rPr lang="ru-RU" altLang="ru-RU" sz="1400" i="1" dirty="0">
                  <a:solidFill>
                    <a:schemeClr val="accent5">
                      <a:lumMod val="75000"/>
                    </a:schemeClr>
                  </a:solidFill>
                </a:rPr>
                <a:t>о </a:t>
              </a: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запасах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Ссылка на сайт </a:t>
              </a:r>
              <a:r>
                <a:rPr lang="en-US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RFGF</a:t>
              </a:r>
              <a:endParaRPr lang="ru-RU" altLang="ru-RU" sz="1400" i="1" dirty="0" smtClean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b="1" i="1" dirty="0" smtClean="0">
                  <a:solidFill>
                    <a:schemeClr val="accent5">
                      <a:lumMod val="75000"/>
                    </a:schemeClr>
                  </a:solidFill>
                </a:rPr>
                <a:t>ПАСПОРТ ГКМ</a:t>
              </a:r>
              <a:r>
                <a:rPr lang="en-US" altLang="ru-RU" sz="1400" b="1" i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ru-RU" altLang="ru-RU" sz="1400" b="1" i="1" dirty="0" smtClean="0">
                  <a:solidFill>
                    <a:schemeClr val="accent5">
                      <a:lumMod val="75000"/>
                    </a:schemeClr>
                  </a:solidFill>
                </a:rPr>
                <a:t>в </a:t>
              </a:r>
              <a:r>
                <a:rPr lang="en-US" altLang="ru-RU" sz="1400" b="1" i="1" dirty="0" smtClean="0">
                  <a:solidFill>
                    <a:schemeClr val="accent5">
                      <a:lumMod val="75000"/>
                    </a:schemeClr>
                  </a:solidFill>
                </a:rPr>
                <a:t>PDF</a:t>
              </a:r>
              <a:endParaRPr lang="ru-RU" altLang="ru-RU" sz="1400" b="1" i="1" dirty="0" smtClean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dirty="0" smtClean="0">
                  <a:solidFill>
                    <a:schemeClr val="accent5">
                      <a:lumMod val="75000"/>
                    </a:schemeClr>
                  </a:solidFill>
                </a:rPr>
                <a:t>…….</a:t>
              </a:r>
              <a:endParaRPr lang="ru-RU" altLang="ru-RU" sz="1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endParaRPr lang="ru-RU" altLang="ru-RU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5694714" y="5716895"/>
              <a:ext cx="4416303" cy="17189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48235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/>
                <a:t>Сводные обзорные карты </a:t>
              </a:r>
              <a:r>
                <a:rPr lang="ru-RU" sz="1400" dirty="0" smtClean="0"/>
                <a:t>-ПМК-2500, КПИ Азии и т.п. (в режиме мониторинга)</a:t>
              </a:r>
              <a:endParaRPr lang="ru-RU" sz="1400" dirty="0"/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Возраст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i="1" dirty="0">
                  <a:solidFill>
                    <a:schemeClr val="accent5">
                      <a:lumMod val="75000"/>
                    </a:schemeClr>
                  </a:solidFill>
                </a:rPr>
                <a:t>Вмещающие </a:t>
              </a:r>
              <a:r>
                <a:rPr 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структуры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Международные классификации</a:t>
              </a:r>
              <a:endParaRPr lang="ru-RU" sz="1400" i="1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i="1" dirty="0" smtClean="0">
                  <a:solidFill>
                    <a:schemeClr val="accent5">
                      <a:lumMod val="75000"/>
                    </a:schemeClr>
                  </a:solidFill>
                </a:rPr>
                <a:t>…….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altLang="ru-RU" sz="1400" dirty="0" smtClean="0">
                  <a:solidFill>
                    <a:schemeClr val="accent5">
                      <a:lumMod val="75000"/>
                    </a:schemeClr>
                  </a:solidFill>
                </a:rPr>
                <a:t>…….</a:t>
              </a:r>
              <a:endParaRPr lang="ru-RU" altLang="ru-RU" sz="1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endParaRPr lang="ru-RU" altLang="ru-RU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57171" y="1754319"/>
              <a:ext cx="1437545" cy="2840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48235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 smtClean="0"/>
                <a:t>ID, </a:t>
              </a:r>
              <a:r>
                <a:rPr lang="en-US" sz="1400" dirty="0" err="1" smtClean="0"/>
                <a:t>B_code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233" t="26776" r="19773" b="20524"/>
          <a:stretch/>
        </p:blipFill>
        <p:spPr>
          <a:xfrm>
            <a:off x="2536921" y="3161915"/>
            <a:ext cx="209358" cy="1970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157" y="2022252"/>
            <a:ext cx="373892" cy="3738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1069" y="1733266"/>
            <a:ext cx="2802654" cy="19379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034" t="16148" r="18627" b="21757"/>
          <a:stretch/>
        </p:blipFill>
        <p:spPr>
          <a:xfrm>
            <a:off x="2379903" y="2198255"/>
            <a:ext cx="227830" cy="224752"/>
          </a:xfrm>
          <a:prstGeom prst="rect">
            <a:avLst/>
          </a:prstGeom>
        </p:spPr>
      </p:pic>
      <p:cxnSp>
        <p:nvCxnSpPr>
          <p:cNvPr id="22" name="Прямая со стрелкой 21"/>
          <p:cNvCxnSpPr>
            <a:stCxn id="20" idx="3"/>
            <a:endCxn id="14" idx="1"/>
          </p:cNvCxnSpPr>
          <p:nvPr/>
        </p:nvCxnSpPr>
        <p:spPr>
          <a:xfrm flipV="1">
            <a:off x="2607733" y="1759073"/>
            <a:ext cx="2780238" cy="551558"/>
          </a:xfrm>
          <a:prstGeom prst="straightConnector1">
            <a:avLst/>
          </a:prstGeom>
          <a:ln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91069" y="6283458"/>
            <a:ext cx="4135271" cy="42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роявления и ПМ –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местоположение в соответствии с ГК-1000/3</a:t>
            </a:r>
            <a:endParaRPr lang="ru-RU" sz="1400" i="1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0" y="4321898"/>
            <a:ext cx="3029803" cy="953696"/>
            <a:chOff x="559559" y="225966"/>
            <a:chExt cx="3903260" cy="121465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59559" y="225966"/>
              <a:ext cx="3903260" cy="1214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0850">
                <a:lnSpc>
                  <a:spcPct val="150000"/>
                </a:lnSpc>
              </a:pPr>
              <a:r>
                <a:rPr lang="ru-RU" sz="1400" dirty="0" smtClean="0">
                  <a:solidFill>
                    <a:schemeClr val="tx1"/>
                  </a:solidFill>
                </a:rPr>
                <a:t>Объекты ПИ из ГК-1000/3</a:t>
              </a:r>
            </a:p>
            <a:p>
              <a:pPr indent="450850">
                <a:lnSpc>
                  <a:spcPct val="150000"/>
                </a:lnSpc>
              </a:pPr>
              <a:r>
                <a:rPr lang="ru-RU" sz="1400" dirty="0" smtClean="0">
                  <a:solidFill>
                    <a:schemeClr val="tx1"/>
                  </a:solidFill>
                </a:rPr>
                <a:t>Условные центры МПИ из ГКМ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182" y="402167"/>
              <a:ext cx="373892" cy="37389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550" y="875575"/>
              <a:ext cx="390525" cy="361950"/>
            </a:xfrm>
            <a:prstGeom prst="rect">
              <a:avLst/>
            </a:prstGeom>
          </p:spPr>
        </p:pic>
      </p:grpSp>
      <p:sp>
        <p:nvSpPr>
          <p:cNvPr id="31" name="Прямоугольник 30"/>
          <p:cNvSpPr/>
          <p:nvPr/>
        </p:nvSpPr>
        <p:spPr>
          <a:xfrm>
            <a:off x="3625181" y="4460244"/>
            <a:ext cx="1868630" cy="275460"/>
          </a:xfrm>
          <a:prstGeom prst="rect">
            <a:avLst/>
          </a:prstGeom>
          <a:solidFill>
            <a:schemeClr val="bg1"/>
          </a:solidFill>
          <a:ln>
            <a:solidFill>
              <a:srgbClr val="548235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 dirty="0" smtClean="0"/>
              <a:t>ID, </a:t>
            </a:r>
            <a:r>
              <a:rPr lang="en-US" sz="1400" dirty="0" err="1" smtClean="0"/>
              <a:t>B_code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32" name="Прямая со стрелкой 31"/>
          <p:cNvCxnSpPr>
            <a:stCxn id="17" idx="2"/>
            <a:endCxn id="31" idx="1"/>
          </p:cNvCxnSpPr>
          <p:nvPr/>
        </p:nvCxnSpPr>
        <p:spPr>
          <a:xfrm>
            <a:off x="2641600" y="3358958"/>
            <a:ext cx="983581" cy="1239016"/>
          </a:xfrm>
          <a:prstGeom prst="straightConnector1">
            <a:avLst/>
          </a:prstGeom>
          <a:ln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1112194" y="2016523"/>
            <a:ext cx="339360" cy="331493"/>
            <a:chOff x="1189138" y="2751478"/>
            <a:chExt cx="339360" cy="331493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189138" y="2842025"/>
              <a:ext cx="339360" cy="23066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1300104" y="2751478"/>
              <a:ext cx="182577" cy="3314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9138" y="1958831"/>
            <a:ext cx="390525" cy="361950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3634607" y="4808213"/>
            <a:ext cx="1859204" cy="1191095"/>
          </a:xfrm>
          <a:prstGeom prst="rect">
            <a:avLst/>
          </a:prstGeom>
          <a:solidFill>
            <a:schemeClr val="bg1"/>
          </a:solidFill>
          <a:ln>
            <a:solidFill>
              <a:srgbClr val="548235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dirty="0" smtClean="0"/>
              <a:t>ГК-1000/3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В соответствии со структурой описания в базе сопровождающих данных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……..</a:t>
            </a:r>
            <a:endParaRPr lang="ru-RU" sz="1400" dirty="0"/>
          </a:p>
        </p:txBody>
      </p:sp>
      <p:graphicFrame>
        <p:nvGraphicFramePr>
          <p:cNvPr id="53" name="Схема 52"/>
          <p:cNvGraphicFramePr/>
          <p:nvPr>
            <p:extLst>
              <p:ext uri="{D42A27DB-BD31-4B8C-83A1-F6EECF244321}">
                <p14:modId xmlns:p14="http://schemas.microsoft.com/office/powerpoint/2010/main" val="622417266"/>
              </p:ext>
            </p:extLst>
          </p:nvPr>
        </p:nvGraphicFramePr>
        <p:xfrm>
          <a:off x="10635620" y="3411606"/>
          <a:ext cx="1290174" cy="1423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6" name="Рисунок 5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384" y="2860764"/>
            <a:ext cx="373892" cy="373892"/>
          </a:xfrm>
          <a:prstGeom prst="rect">
            <a:avLst/>
          </a:prstGeom>
        </p:spPr>
      </p:pic>
      <p:sp>
        <p:nvSpPr>
          <p:cNvPr id="59" name="Штриховая стрелка вправо 58"/>
          <p:cNvSpPr/>
          <p:nvPr/>
        </p:nvSpPr>
        <p:spPr>
          <a:xfrm rot="10800000">
            <a:off x="10124097" y="3684848"/>
            <a:ext cx="352869" cy="32670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0339072" y="2995087"/>
            <a:ext cx="1715034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i="1" dirty="0" smtClean="0"/>
              <a:t>ФГБУ </a:t>
            </a:r>
            <a:r>
              <a:rPr lang="ru-RU" sz="1400" b="1" i="1" dirty="0" err="1" smtClean="0"/>
              <a:t>Росгеолфонд</a:t>
            </a:r>
            <a:endParaRPr lang="ru-RU" sz="1400" b="1" i="1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289703" y="2415094"/>
            <a:ext cx="5786651" cy="3164519"/>
          </a:xfrm>
          <a:prstGeom prst="roundRect">
            <a:avLst>
              <a:gd name="adj" fmla="val 725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6107470" y="1247705"/>
            <a:ext cx="281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600" dirty="0" smtClean="0">
                <a:solidFill>
                  <a:schemeClr val="accent5">
                    <a:lumMod val="75000"/>
                  </a:schemeClr>
                </a:solidFill>
              </a:rPr>
              <a:t>Месторождение</a:t>
            </a:r>
            <a:endParaRPr lang="ru-RU" spc="6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3418990" y="4095944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Пункт минерализации</a:t>
            </a:r>
            <a:endParaRPr lang="ru-RU" dirty="0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212" y="2486872"/>
            <a:ext cx="373892" cy="373892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376291" y="2498121"/>
            <a:ext cx="339360" cy="331493"/>
            <a:chOff x="1189138" y="2751478"/>
            <a:chExt cx="339360" cy="331493"/>
          </a:xfrm>
        </p:grpSpPr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9138" y="2842025"/>
              <a:ext cx="339360" cy="23066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1300104" y="2751478"/>
              <a:ext cx="182577" cy="3314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Прямоугольник 71"/>
          <p:cNvSpPr/>
          <p:nvPr/>
        </p:nvSpPr>
        <p:spPr>
          <a:xfrm>
            <a:off x="487257" y="1225787"/>
            <a:ext cx="624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А)</a:t>
            </a:r>
            <a:endParaRPr lang="ru-RU" sz="1600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10730858" y="1307708"/>
            <a:ext cx="624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246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565111" y="977204"/>
            <a:ext cx="8119311" cy="8020050"/>
            <a:chOff x="722898" y="706354"/>
            <a:chExt cx="8119311" cy="802005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r="66037"/>
            <a:stretch/>
          </p:blipFill>
          <p:spPr>
            <a:xfrm>
              <a:off x="722898" y="706354"/>
              <a:ext cx="3584408" cy="80200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l="45706" r="43046"/>
            <a:stretch/>
          </p:blipFill>
          <p:spPr>
            <a:xfrm>
              <a:off x="4323348" y="706354"/>
              <a:ext cx="1187115" cy="80200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l="68583"/>
            <a:stretch/>
          </p:blipFill>
          <p:spPr>
            <a:xfrm>
              <a:off x="5526505" y="706354"/>
              <a:ext cx="3315704" cy="80200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7" y="0"/>
            <a:ext cx="12085673" cy="5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5882185"/>
            <a:ext cx="12192001" cy="975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627" y="0"/>
            <a:ext cx="8921165" cy="67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118936"/>
            <a:ext cx="12919649" cy="5618748"/>
            <a:chOff x="66925" y="192505"/>
            <a:chExt cx="12919649" cy="561874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25" y="192505"/>
              <a:ext cx="7189520" cy="559468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0905" y="192506"/>
              <a:ext cx="5111689" cy="559468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9949" y="192505"/>
              <a:ext cx="5506625" cy="561874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Прямоугольник 5"/>
          <p:cNvSpPr/>
          <p:nvPr/>
        </p:nvSpPr>
        <p:spPr>
          <a:xfrm>
            <a:off x="2394657" y="465651"/>
            <a:ext cx="7857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600" dirty="0" smtClean="0">
                <a:solidFill>
                  <a:schemeClr val="accent5">
                    <a:lumMod val="75000"/>
                  </a:schemeClr>
                </a:solidFill>
              </a:rPr>
              <a:t>АСАЧИНСКОЕ месторождение ПАСПОРТ №2708</a:t>
            </a:r>
            <a:endParaRPr lang="ru-RU" b="1" spc="600" dirty="0"/>
          </a:p>
        </p:txBody>
      </p:sp>
    </p:spTree>
    <p:extLst>
      <p:ext uri="{BB962C8B-B14F-4D97-AF65-F5344CB8AC3E}">
        <p14:creationId xmlns:p14="http://schemas.microsoft.com/office/powerpoint/2010/main" val="21965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" y="6183137"/>
            <a:ext cx="12192001" cy="6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61319" y="0"/>
            <a:ext cx="115138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Вопросы по блоку МПИ</a:t>
            </a:r>
          </a:p>
          <a:p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ГКМ – 7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групп паспортов, к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аждый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паспорт ГКМ содержит от 300 до 700 важнейших характеристик объектов минерального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сырья – необходимо определить какие из них должны включаться в БД. Учитывать потребности всех пользователей (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картосоставителей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) ВСЕГЕИ – и по сводным и обзорным (прогнозно-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минерагенические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, специализированные,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пометалльные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и др.), ГИС-Атласу, по ГК-200.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Разработка механизмов ежегодного обновления данных. В перспективе –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вэб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-сервис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Росгеолфонда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374297"/>
              </p:ext>
            </p:extLst>
          </p:nvPr>
        </p:nvGraphicFramePr>
        <p:xfrm>
          <a:off x="6509085" y="2251300"/>
          <a:ext cx="4932947" cy="1967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2592">
                  <a:extLst>
                    <a:ext uri="{9D8B030D-6E8A-4147-A177-3AD203B41FA5}">
                      <a16:colId xmlns:a16="http://schemas.microsoft.com/office/drawing/2014/main" val="4153806178"/>
                    </a:ext>
                  </a:extLst>
                </a:gridCol>
                <a:gridCol w="1510355">
                  <a:extLst>
                    <a:ext uri="{9D8B030D-6E8A-4147-A177-3AD203B41FA5}">
                      <a16:colId xmlns:a16="http://schemas.microsoft.com/office/drawing/2014/main" val="750576096"/>
                    </a:ext>
                  </a:extLst>
                </a:gridCol>
              </a:tblGrid>
              <a:tr h="283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СТАТУС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60661711"/>
                  </a:ext>
                </a:extLst>
              </a:tr>
              <a:tr h="28313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Без грифа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41591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03406243"/>
                  </a:ext>
                </a:extLst>
              </a:tr>
              <a:tr h="28313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ДСП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3887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92810254"/>
                  </a:ext>
                </a:extLst>
              </a:tr>
              <a:tr h="28313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коммерческая тайна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279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64240171"/>
                  </a:ext>
                </a:extLst>
              </a:tr>
              <a:tr h="28313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конфиденциально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614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37874843"/>
                  </a:ext>
                </a:extLst>
              </a:tr>
              <a:tr h="28313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конфиденциально ДСП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613929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61319" y="2261320"/>
            <a:ext cx="59913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Возможность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публикации самих паспортов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PDF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XLS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). Есть ограничения в самих паспортах (гриф «ДСП», «конфиденциально») насколько это актуально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Какие конкретно сведения являются закрытыми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1319" y="4286866"/>
            <a:ext cx="11501816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ИС НЕДРА в паспорте ГКМ – нет сведений об актуальных запасах (на 01.01. текущего года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), нужны ли эти сведения в ЕГЕМ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Если да, то как увязать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ИС НЕДРА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есть сведения по «условным центрам МПИ» (достаточно для рудных/нерудных) не нашли сведений по площадям объектов ГКМ (твердые горючие, углеводороды, ПВ) - уточним.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Какими сведениями (полями) будут пополняться данные по МПИ из ресурсов ВСЕГЕИ – ГК-100073, ГК-200/2, специализированные ИР (сводные и обзорные карты).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" y="6183137"/>
            <a:ext cx="12192001" cy="6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D1D89732-4943-43A9-9159-1AABEB816FD1" descr="D1D89732-4943-43A9-9159-1AABEB816FD1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300079" y="-3331029"/>
            <a:ext cx="19938393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0" y="5928031"/>
            <a:ext cx="12192000" cy="102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4441787"/>
              </p:ext>
            </p:extLst>
          </p:nvPr>
        </p:nvGraphicFramePr>
        <p:xfrm>
          <a:off x="6815772" y="200533"/>
          <a:ext cx="4881540" cy="4452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90049252"/>
              </p:ext>
            </p:extLst>
          </p:nvPr>
        </p:nvGraphicFramePr>
        <p:xfrm>
          <a:off x="4227029" y="4263059"/>
          <a:ext cx="3825025" cy="269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79112655"/>
              </p:ext>
            </p:extLst>
          </p:nvPr>
        </p:nvGraphicFramePr>
        <p:xfrm>
          <a:off x="449301" y="4190870"/>
          <a:ext cx="4162736" cy="2781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76630923"/>
              </p:ext>
            </p:extLst>
          </p:nvPr>
        </p:nvGraphicFramePr>
        <p:xfrm>
          <a:off x="335388" y="458330"/>
          <a:ext cx="1704261" cy="1881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7585" y="3583647"/>
            <a:ext cx="6724187" cy="64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76200" algn="just">
              <a:lnSpc>
                <a:spcPct val="85000"/>
              </a:lnSpc>
              <a:spcAft>
                <a:spcPts val="600"/>
              </a:spcAft>
            </a:pPr>
            <a:r>
              <a:rPr lang="ru-RU" sz="1400" b="0" dirty="0">
                <a:solidFill>
                  <a:schemeClr val="tx1"/>
                </a:solidFill>
                <a:effectLst/>
              </a:rPr>
              <a:t>С 2002 года по настоящее время было составлено и подготовлено к изданию 197 номенклатурных </a:t>
            </a:r>
            <a:r>
              <a:rPr lang="ru-RU" sz="1400" b="0" dirty="0" smtClean="0">
                <a:solidFill>
                  <a:schemeClr val="tx1"/>
                </a:solidFill>
                <a:effectLst/>
              </a:rPr>
              <a:t>листов ГК-1000/3 и БПГД, в 2026 году будет завершена суша, в 2029 году – завершена акватория. Всего в режиме мониторинге 252 листа 1000/3 и БПГД  </a:t>
            </a:r>
            <a:endParaRPr lang="ru-RU" sz="1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270" y="4415588"/>
            <a:ext cx="3645258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76200" algn="just">
              <a:lnSpc>
                <a:spcPct val="85000"/>
              </a:lnSpc>
              <a:spcAft>
                <a:spcPts val="600"/>
              </a:spcAft>
            </a:pPr>
            <a:r>
              <a:rPr lang="ru-RU" sz="1400" b="0" dirty="0" smtClean="0">
                <a:solidFill>
                  <a:schemeClr val="tx1"/>
                </a:solidFill>
                <a:effectLst/>
              </a:rPr>
              <a:t>С 1999 г. по настоящее время создана и актуализируется 21 Серийная Легенда ГК-1000/3 и 98 СЛ ГК-200/2</a:t>
            </a:r>
            <a:endParaRPr lang="ru-RU" sz="1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9934" y="468152"/>
            <a:ext cx="2923675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76200" algn="just">
              <a:lnSpc>
                <a:spcPct val="85000"/>
              </a:lnSpc>
              <a:spcAft>
                <a:spcPts val="600"/>
              </a:spcAft>
            </a:pPr>
            <a:r>
              <a:rPr lang="ru-RU" sz="1400" b="0" dirty="0">
                <a:solidFill>
                  <a:schemeClr val="tx1"/>
                </a:solidFill>
                <a:effectLst/>
              </a:rPr>
              <a:t>С </a:t>
            </a:r>
            <a:r>
              <a:rPr lang="ru-RU" sz="1400" b="0" dirty="0" smtClean="0">
                <a:solidFill>
                  <a:schemeClr val="tx1"/>
                </a:solidFill>
                <a:effectLst/>
              </a:rPr>
              <a:t>2006 </a:t>
            </a:r>
            <a:r>
              <a:rPr lang="ru-RU" sz="1400" b="0" dirty="0">
                <a:solidFill>
                  <a:schemeClr val="tx1"/>
                </a:solidFill>
                <a:effectLst/>
              </a:rPr>
              <a:t>года по настоящее </a:t>
            </a:r>
            <a:r>
              <a:rPr lang="ru-RU" sz="1400" b="0" dirty="0" smtClean="0">
                <a:solidFill>
                  <a:schemeClr val="tx1"/>
                </a:solidFill>
                <a:effectLst/>
              </a:rPr>
              <a:t>создано и ведется 14 специализированных Информационных Ресурсов  (в рамках сводного и обзорного картографирования)</a:t>
            </a:r>
            <a:endParaRPr lang="ru-RU" sz="14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39932" y="5133640"/>
            <a:ext cx="2221935" cy="15887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9649" y="557898"/>
            <a:ext cx="2685779" cy="168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76200" algn="just">
              <a:lnSpc>
                <a:spcPct val="85000"/>
              </a:lnSpc>
              <a:spcAft>
                <a:spcPts val="600"/>
              </a:spcAft>
            </a:pPr>
            <a:r>
              <a:rPr lang="ru-RU" sz="1400" b="0" dirty="0" smtClean="0">
                <a:solidFill>
                  <a:srgbClr val="0070C0"/>
                </a:solidFill>
                <a:effectLst/>
              </a:rPr>
              <a:t>Информационные ресурсы </a:t>
            </a:r>
            <a:r>
              <a:rPr lang="ru-RU" sz="1400" b="0" dirty="0" err="1" smtClean="0">
                <a:solidFill>
                  <a:srgbClr val="0070C0"/>
                </a:solidFill>
                <a:effectLst/>
              </a:rPr>
              <a:t>Росгеолфонда</a:t>
            </a:r>
            <a:endParaRPr lang="ru-RU" sz="1400" b="0" dirty="0" smtClean="0">
              <a:solidFill>
                <a:srgbClr val="0070C0"/>
              </a:solidFill>
              <a:effectLst/>
            </a:endParaRPr>
          </a:p>
          <a:p>
            <a:pPr marL="361950" indent="-285750" algn="just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70C0"/>
                </a:solidFill>
                <a:effectLst/>
              </a:rPr>
              <a:t>По Месторождениям ПИ</a:t>
            </a:r>
          </a:p>
          <a:p>
            <a:pPr marL="361950" indent="-285750" algn="just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70C0"/>
                </a:solidFill>
                <a:effectLst/>
              </a:rPr>
              <a:t>По </a:t>
            </a:r>
            <a:r>
              <a:rPr lang="ru-RU" sz="1400" b="0" dirty="0" err="1" smtClean="0">
                <a:solidFill>
                  <a:srgbClr val="0070C0"/>
                </a:solidFill>
                <a:effectLst/>
              </a:rPr>
              <a:t>Госбалансу</a:t>
            </a:r>
            <a:endParaRPr lang="ru-RU" sz="1400" b="0" dirty="0" smtClean="0">
              <a:solidFill>
                <a:srgbClr val="0070C0"/>
              </a:solidFill>
              <a:effectLst/>
            </a:endParaRPr>
          </a:p>
          <a:p>
            <a:pPr marL="361950" indent="-285750" algn="just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70C0"/>
                </a:solidFill>
                <a:effectLst/>
              </a:rPr>
              <a:t>По прогнозным ресурсам высоких категорий</a:t>
            </a:r>
          </a:p>
          <a:p>
            <a:pPr marL="361950" indent="-285750" algn="just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70C0"/>
                </a:solidFill>
                <a:effectLst/>
              </a:rPr>
              <a:t>По изученности</a:t>
            </a:r>
            <a:endParaRPr lang="ru-RU" sz="1400" b="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95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38628" y="264483"/>
            <a:ext cx="11669485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Необходимо разработать технологию которая обеспечит: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загрузку, хранение, увязку  </a:t>
            </a:r>
            <a:r>
              <a:rPr lang="ru-RU" dirty="0"/>
              <a:t>атрибутивной и пространственной </a:t>
            </a:r>
            <a:r>
              <a:rPr lang="ru-RU" dirty="0" smtClean="0"/>
              <a:t>информации цифровых </a:t>
            </a:r>
            <a:r>
              <a:rPr lang="ru-RU" dirty="0"/>
              <a:t>моделей комплектов Госгеолкарты-1000/3 между </a:t>
            </a:r>
            <a:r>
              <a:rPr lang="ru-RU" dirty="0" smtClean="0"/>
              <a:t>собой (в единых покрытиях на всю страну),а также: </a:t>
            </a:r>
          </a:p>
          <a:p>
            <a:pPr marL="896938" indent="-176213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о сводными </a:t>
            </a:r>
            <a:r>
              <a:rPr lang="ru-RU" dirty="0"/>
              <a:t>и </a:t>
            </a:r>
            <a:r>
              <a:rPr lang="ru-RU" dirty="0" smtClean="0"/>
              <a:t>обзорными картами (вместо отдельных схем </a:t>
            </a:r>
            <a:r>
              <a:rPr lang="ru-RU" dirty="0" err="1" smtClean="0"/>
              <a:t>зарамочного</a:t>
            </a:r>
            <a:r>
              <a:rPr lang="ru-RU" dirty="0" smtClean="0"/>
              <a:t> оформления), </a:t>
            </a:r>
          </a:p>
          <a:p>
            <a:pPr marL="896938" indent="-176213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с ИР </a:t>
            </a:r>
            <a:r>
              <a:rPr lang="ru-RU" dirty="0"/>
              <a:t>Серийные </a:t>
            </a:r>
            <a:r>
              <a:rPr lang="ru-RU" dirty="0" smtClean="0"/>
              <a:t>легенды (на уровне структур и единых интерфейсов),  </a:t>
            </a:r>
          </a:p>
          <a:p>
            <a:pPr marL="896938" indent="-176213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с </a:t>
            </a:r>
            <a:r>
              <a:rPr lang="ru-RU" dirty="0"/>
              <a:t>другими специализированными ИР по региональной геологии, </a:t>
            </a:r>
            <a:endParaRPr lang="ru-RU" dirty="0" smtClean="0"/>
          </a:p>
          <a:p>
            <a:pPr marL="896938" indent="-176213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 данными </a:t>
            </a:r>
            <a:r>
              <a:rPr lang="ru-RU" dirty="0"/>
              <a:t>по МПИ и недропользованию </a:t>
            </a:r>
            <a:r>
              <a:rPr lang="ru-RU" dirty="0" err="1" smtClean="0"/>
              <a:t>Росгеолфонда</a:t>
            </a:r>
            <a:r>
              <a:rPr lang="ru-RU" dirty="0" smtClean="0"/>
              <a:t> (ГКМ, ГБЗ</a:t>
            </a:r>
            <a:r>
              <a:rPr lang="en-US" dirty="0" smtClean="0"/>
              <a:t>?</a:t>
            </a:r>
            <a:r>
              <a:rPr lang="ru-RU" dirty="0" smtClean="0"/>
              <a:t>, АСЛН),  </a:t>
            </a:r>
          </a:p>
          <a:p>
            <a:pPr marL="896938" indent="-176213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с </a:t>
            </a:r>
            <a:r>
              <a:rPr lang="ru-RU" dirty="0"/>
              <a:t>отраслевыми базовыми информационными ресурсами,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распределенное редактирование</a:t>
            </a:r>
            <a:r>
              <a:rPr lang="ru-RU" dirty="0"/>
              <a:t>, актуализацию, наполнение (т.е. сам мониторинг)  в </a:t>
            </a:r>
            <a:r>
              <a:rPr lang="ru-RU" dirty="0" err="1"/>
              <a:t>т.ч</a:t>
            </a:r>
            <a:r>
              <a:rPr lang="ru-RU" dirty="0"/>
              <a:t>.  в</a:t>
            </a:r>
            <a:r>
              <a:rPr lang="ru-RU" dirty="0" smtClean="0"/>
              <a:t> режиме удалённого доступа всех геологических данных ГК-1000/3, сводных и обзорных карт и СЛ через </a:t>
            </a:r>
            <a:r>
              <a:rPr lang="ru-RU" dirty="0"/>
              <a:t>сеть Интернет,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возможность представления всего массива геологической информации широкому кругу пользователей в интерактивном режиме через веб-интерфейс,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оперативную выгрузку полистных комплектов Госгеолкарты-1000 (в полном составе или частично по выбору пользователя) в ГИС-формате</a:t>
            </a:r>
            <a:r>
              <a:rPr lang="ru-RU" dirty="0" smtClean="0"/>
              <a:t>, в составе, предусмотренном Требованиями </a:t>
            </a:r>
            <a:r>
              <a:rPr lang="en-US" dirty="0" smtClean="0"/>
              <a:t>(?)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формирование и оперативную выгрузку карт геологического содержания (как основных так и производных) по регионам и крупным геологическим структурам.</a:t>
            </a:r>
          </a:p>
        </p:txBody>
      </p:sp>
    </p:spTree>
    <p:extLst>
      <p:ext uri="{BB962C8B-B14F-4D97-AF65-F5344CB8AC3E}">
        <p14:creationId xmlns:p14="http://schemas.microsoft.com/office/powerpoint/2010/main" val="24144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Прямая со стрелкой 256"/>
          <p:cNvCxnSpPr>
            <a:stCxn id="255" idx="3"/>
            <a:endCxn id="143" idx="7"/>
          </p:cNvCxnSpPr>
          <p:nvPr/>
        </p:nvCxnSpPr>
        <p:spPr>
          <a:xfrm flipH="1">
            <a:off x="6943517" y="1003112"/>
            <a:ext cx="1326129" cy="769433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3079583" y="1574542"/>
            <a:ext cx="4933449" cy="46452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739341" y="-891097"/>
            <a:ext cx="400708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>
              <a:lnSpc>
                <a:spcPts val="1300"/>
              </a:lnSpc>
            </a:pPr>
            <a:r>
              <a:rPr lang="ru-RU" sz="1200" b="0" dirty="0">
                <a:solidFill>
                  <a:schemeClr val="accent1">
                    <a:lumMod val="50000"/>
                  </a:schemeClr>
                </a:solidFill>
                <a:effectLst/>
              </a:rPr>
              <a:t>Единая геолого-картографическая модель (ЕГКМ) - масштабируемая программно-технологическая платформа, обеспечивающая сбор, обработку, ведение  и представление цифровой геологической информации</a:t>
            </a: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4947694" y="30061"/>
            <a:ext cx="987473" cy="9658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100" b="1" dirty="0" smtClean="0">
                <a:solidFill>
                  <a:schemeClr val="tx1"/>
                </a:solidFill>
              </a:rPr>
              <a:t>РГФ ИС НЕДРА </a:t>
            </a:r>
            <a:r>
              <a:rPr lang="ru-RU" sz="1200" dirty="0" smtClean="0">
                <a:solidFill>
                  <a:schemeClr val="tx1"/>
                </a:solidFill>
              </a:rPr>
              <a:t>МПИ (ГКМ)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6338464" y="-657506"/>
            <a:ext cx="87097" cy="305974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13" idx="4"/>
            <a:endCxn id="93" idx="0"/>
          </p:cNvCxnSpPr>
          <p:nvPr/>
        </p:nvCxnSpPr>
        <p:spPr>
          <a:xfrm>
            <a:off x="5441431" y="995924"/>
            <a:ext cx="12034" cy="204622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>
            <a:spLocks noChangeAspect="1"/>
          </p:cNvSpPr>
          <p:nvPr/>
        </p:nvSpPr>
        <p:spPr>
          <a:xfrm>
            <a:off x="7158182" y="586916"/>
            <a:ext cx="918450" cy="898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Другие </a:t>
            </a:r>
            <a:r>
              <a:rPr lang="ru-RU" sz="1100" dirty="0" err="1">
                <a:solidFill>
                  <a:schemeClr val="tx1"/>
                </a:solidFill>
              </a:rPr>
              <a:t>БИРы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3" name="Овал 92"/>
          <p:cNvSpPr>
            <a:spLocks noChangeAspect="1"/>
          </p:cNvSpPr>
          <p:nvPr/>
        </p:nvSpPr>
        <p:spPr>
          <a:xfrm>
            <a:off x="4891141" y="1200546"/>
            <a:ext cx="1124648" cy="1100037"/>
          </a:xfrm>
          <a:prstGeom prst="ellipse">
            <a:avLst/>
          </a:prstGeom>
          <a:gradFill flip="none" rotWithShape="1">
            <a:gsLst>
              <a:gs pos="54000">
                <a:srgbClr val="5B9BD5"/>
              </a:gs>
              <a:gs pos="45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200" b="1" dirty="0" smtClean="0"/>
              <a:t>ИР </a:t>
            </a:r>
            <a:r>
              <a:rPr lang="ru-RU" sz="1100" b="1" dirty="0" smtClean="0"/>
              <a:t>Полезные ископаемые</a:t>
            </a:r>
            <a:endParaRPr lang="ru-RU" sz="1100" b="1" dirty="0"/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>
            <a:off x="6515364" y="81712"/>
            <a:ext cx="1017104" cy="9948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100" b="1" dirty="0">
                <a:solidFill>
                  <a:schemeClr val="tx1"/>
                </a:solidFill>
              </a:rPr>
              <a:t>РГФ ИС </a:t>
            </a:r>
            <a:r>
              <a:rPr lang="ru-RU" sz="1100" b="1" dirty="0" smtClean="0">
                <a:solidFill>
                  <a:schemeClr val="tx1"/>
                </a:solidFill>
              </a:rPr>
              <a:t>НЕДРА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ru-RU" sz="1100" dirty="0" err="1" smtClean="0">
                <a:solidFill>
                  <a:schemeClr val="tx1"/>
                </a:solidFill>
              </a:rPr>
              <a:t>лиценз</a:t>
            </a:r>
            <a:r>
              <a:rPr lang="ru-RU" sz="1100" dirty="0" smtClean="0">
                <a:solidFill>
                  <a:schemeClr val="tx1"/>
                </a:solidFill>
              </a:rPr>
              <a:t>, </a:t>
            </a:r>
            <a:r>
              <a:rPr lang="ru-RU" sz="1100" dirty="0" err="1" smtClean="0">
                <a:solidFill>
                  <a:schemeClr val="tx1"/>
                </a:solidFill>
              </a:rPr>
              <a:t>изученн</a:t>
            </a:r>
            <a:r>
              <a:rPr lang="ru-RU" sz="1100" dirty="0" smtClean="0">
                <a:solidFill>
                  <a:schemeClr val="tx1"/>
                </a:solidFill>
              </a:rPr>
              <a:t>.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182" name="Группа 181"/>
          <p:cNvGrpSpPr/>
          <p:nvPr/>
        </p:nvGrpSpPr>
        <p:grpSpPr>
          <a:xfrm>
            <a:off x="2794962" y="1519230"/>
            <a:ext cx="4782825" cy="4989208"/>
            <a:chOff x="1279851" y="1507601"/>
            <a:chExt cx="4782825" cy="4989208"/>
          </a:xfrm>
        </p:grpSpPr>
        <p:cxnSp>
          <p:nvCxnSpPr>
            <p:cNvPr id="51" name="Прямая со стрелкой 50"/>
            <p:cNvCxnSpPr>
              <a:stCxn id="12" idx="7"/>
            </p:cNvCxnSpPr>
            <p:nvPr/>
          </p:nvCxnSpPr>
          <p:spPr>
            <a:xfrm flipV="1">
              <a:off x="3202852" y="4956689"/>
              <a:ext cx="193377" cy="308345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>
              <a:endCxn id="4" idx="4"/>
            </p:cNvCxnSpPr>
            <p:nvPr/>
          </p:nvCxnSpPr>
          <p:spPr>
            <a:xfrm flipV="1">
              <a:off x="3948464" y="5004935"/>
              <a:ext cx="2021" cy="386987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/>
            <p:cNvSpPr>
              <a:spLocks noChangeAspect="1"/>
            </p:cNvSpPr>
            <p:nvPr/>
          </p:nvSpPr>
          <p:spPr>
            <a:xfrm>
              <a:off x="1614851" y="4404619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smtClean="0"/>
                <a:t>(</a:t>
              </a:r>
              <a:r>
                <a:rPr lang="ru-RU" sz="1300" dirty="0"/>
                <a:t>ЭССФ)</a:t>
              </a:r>
            </a:p>
          </p:txBody>
        </p:sp>
        <p:sp>
          <p:nvSpPr>
            <p:cNvPr id="12" name="Овал 11"/>
            <p:cNvSpPr>
              <a:spLocks noChangeAspect="1"/>
            </p:cNvSpPr>
            <p:nvPr/>
          </p:nvSpPr>
          <p:spPr>
            <a:xfrm>
              <a:off x="2259772" y="5103227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сводных </a:t>
              </a:r>
              <a:r>
                <a:rPr lang="ru-RU" sz="1300" dirty="0" smtClean="0"/>
                <a:t>и обзорных </a:t>
              </a:r>
              <a:r>
                <a:rPr lang="ru-RU" sz="1300" dirty="0"/>
                <a:t>карт</a:t>
              </a:r>
            </a:p>
          </p:txBody>
        </p:sp>
        <p:sp>
          <p:nvSpPr>
            <p:cNvPr id="61" name="Овал 60"/>
            <p:cNvSpPr>
              <a:spLocks noChangeAspect="1"/>
            </p:cNvSpPr>
            <p:nvPr/>
          </p:nvSpPr>
          <p:spPr>
            <a:xfrm>
              <a:off x="2382626" y="1507601"/>
              <a:ext cx="1056286" cy="1056286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err="1" smtClean="0"/>
                <a:t>Петротипов</a:t>
              </a:r>
              <a:endParaRPr lang="ru-RU" sz="1300" dirty="0"/>
            </a:p>
          </p:txBody>
        </p:sp>
        <p:cxnSp>
          <p:nvCxnSpPr>
            <p:cNvPr id="219" name="Прямая со стрелкой 218"/>
            <p:cNvCxnSpPr>
              <a:stCxn id="38" idx="1"/>
            </p:cNvCxnSpPr>
            <p:nvPr/>
          </p:nvCxnSpPr>
          <p:spPr>
            <a:xfrm flipH="1" flipV="1">
              <a:off x="4747673" y="4481795"/>
              <a:ext cx="413407" cy="399970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/>
            <p:cNvSpPr>
              <a:spLocks noChangeAspect="1"/>
            </p:cNvSpPr>
            <p:nvPr/>
          </p:nvSpPr>
          <p:spPr>
            <a:xfrm>
              <a:off x="1638073" y="1925540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smtClean="0"/>
                <a:t>Стратотипов </a:t>
              </a:r>
              <a:endParaRPr lang="ru-RU" sz="1300" dirty="0"/>
            </a:p>
          </p:txBody>
        </p:sp>
        <p:sp>
          <p:nvSpPr>
            <p:cNvPr id="82" name="Овал 81"/>
            <p:cNvSpPr>
              <a:spLocks noChangeAspect="1"/>
            </p:cNvSpPr>
            <p:nvPr/>
          </p:nvSpPr>
          <p:spPr>
            <a:xfrm>
              <a:off x="1279851" y="2712794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Карта фактов</a:t>
              </a:r>
              <a:endParaRPr lang="ru-RU" sz="1300" dirty="0"/>
            </a:p>
          </p:txBody>
        </p:sp>
        <p:cxnSp>
          <p:nvCxnSpPr>
            <p:cNvPr id="124" name="Прямая со стрелкой 123"/>
            <p:cNvCxnSpPr>
              <a:stCxn id="9" idx="7"/>
            </p:cNvCxnSpPr>
            <p:nvPr/>
          </p:nvCxnSpPr>
          <p:spPr>
            <a:xfrm flipV="1">
              <a:off x="2557931" y="4354778"/>
              <a:ext cx="444318" cy="211648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Овал 164"/>
            <p:cNvSpPr>
              <a:spLocks noChangeAspect="1"/>
            </p:cNvSpPr>
            <p:nvPr/>
          </p:nvSpPr>
          <p:spPr>
            <a:xfrm>
              <a:off x="3261204" y="5391922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err="1" smtClean="0"/>
                <a:t>Георастров</a:t>
              </a:r>
              <a:r>
                <a:rPr lang="ru-RU" sz="1300" dirty="0" smtClean="0"/>
                <a:t> ГК</a:t>
              </a:r>
              <a:endParaRPr lang="ru-RU" sz="1300" dirty="0"/>
            </a:p>
          </p:txBody>
        </p:sp>
        <p:sp>
          <p:nvSpPr>
            <p:cNvPr id="117" name="Овал 116"/>
            <p:cNvSpPr>
              <a:spLocks noChangeAspect="1"/>
            </p:cNvSpPr>
            <p:nvPr/>
          </p:nvSpPr>
          <p:spPr>
            <a:xfrm>
              <a:off x="4225096" y="5272756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участков  Р</a:t>
              </a:r>
              <a:r>
                <a:rPr lang="ru-RU" sz="1300" baseline="-25000" dirty="0"/>
                <a:t>3</a:t>
              </a:r>
            </a:p>
          </p:txBody>
        </p:sp>
        <p:sp>
          <p:nvSpPr>
            <p:cNvPr id="38" name="Овал 37"/>
            <p:cNvSpPr>
              <a:spLocks noChangeAspect="1"/>
            </p:cNvSpPr>
            <p:nvPr/>
          </p:nvSpPr>
          <p:spPr>
            <a:xfrm>
              <a:off x="5006390" y="4727075"/>
              <a:ext cx="1056286" cy="10562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err="1"/>
                <a:t>геохрон</a:t>
              </a:r>
              <a:endParaRPr lang="ru-RU" sz="1300" dirty="0"/>
            </a:p>
          </p:txBody>
        </p:sp>
        <p:cxnSp>
          <p:nvCxnSpPr>
            <p:cNvPr id="166" name="Прямая со стрелкой 165"/>
            <p:cNvCxnSpPr/>
            <p:nvPr/>
          </p:nvCxnSpPr>
          <p:spPr>
            <a:xfrm flipH="1" flipV="1">
              <a:off x="3275075" y="2563887"/>
              <a:ext cx="258052" cy="468778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 стрелкой 173"/>
            <p:cNvCxnSpPr/>
            <p:nvPr/>
          </p:nvCxnSpPr>
          <p:spPr>
            <a:xfrm flipH="1" flipV="1">
              <a:off x="2650007" y="2942359"/>
              <a:ext cx="451347" cy="366385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 стрелкой 174"/>
            <p:cNvCxnSpPr/>
            <p:nvPr/>
          </p:nvCxnSpPr>
          <p:spPr>
            <a:xfrm flipH="1" flipV="1">
              <a:off x="2356995" y="3481371"/>
              <a:ext cx="543288" cy="236575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 стрелкой 175"/>
            <p:cNvCxnSpPr>
              <a:stCxn id="4" idx="0"/>
            </p:cNvCxnSpPr>
            <p:nvPr/>
          </p:nvCxnSpPr>
          <p:spPr>
            <a:xfrm flipH="1" flipV="1">
              <a:off x="3948464" y="2383019"/>
              <a:ext cx="2021" cy="559340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 стрелкой 177"/>
            <p:cNvCxnSpPr/>
            <p:nvPr/>
          </p:nvCxnSpPr>
          <p:spPr>
            <a:xfrm flipV="1">
              <a:off x="4484455" y="2656484"/>
              <a:ext cx="209089" cy="382707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 стрелкой 180"/>
            <p:cNvCxnSpPr/>
            <p:nvPr/>
          </p:nvCxnSpPr>
          <p:spPr>
            <a:xfrm flipH="1" flipV="1">
              <a:off x="4395992" y="5004935"/>
              <a:ext cx="149504" cy="285875"/>
            </a:xfrm>
            <a:prstGeom prst="straightConnector1">
              <a:avLst/>
            </a:prstGeom>
            <a:ln w="158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Скругленный прямоугольник 4"/>
          <p:cNvSpPr/>
          <p:nvPr/>
        </p:nvSpPr>
        <p:spPr>
          <a:xfrm>
            <a:off x="284603" y="687820"/>
            <a:ext cx="2136038" cy="925952"/>
          </a:xfrm>
          <a:prstGeom prst="roundRect">
            <a:avLst/>
          </a:prstGeom>
          <a:solidFill>
            <a:srgbClr val="5B9B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исходная база первичных данных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(197 листов)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ГК-1000/3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96133" y="3053200"/>
            <a:ext cx="2247079" cy="16878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Собственно </a:t>
            </a:r>
          </a:p>
          <a:p>
            <a:pPr algn="ctr">
              <a:lnSpc>
                <a:spcPct val="85000"/>
              </a:lnSpc>
            </a:pPr>
            <a:r>
              <a:rPr lang="ru-RU" sz="1600" dirty="0"/>
              <a:t>Мониторинг ГК-1000/3</a:t>
            </a:r>
          </a:p>
          <a:p>
            <a:pPr algn="ctr">
              <a:lnSpc>
                <a:spcPct val="85000"/>
              </a:lnSpc>
            </a:pPr>
            <a:r>
              <a:rPr lang="en-US" sz="1600" i="1" dirty="0" smtClean="0"/>
              <a:t>N</a:t>
            </a:r>
            <a:endParaRPr lang="ru-RU" sz="1600" i="1" dirty="0" smtClean="0"/>
          </a:p>
          <a:p>
            <a:pPr algn="ctr">
              <a:lnSpc>
                <a:spcPct val="85000"/>
              </a:lnSpc>
            </a:pPr>
            <a:r>
              <a:rPr lang="en-US" sz="1600" i="1" dirty="0" smtClean="0"/>
              <a:t>-</a:t>
            </a:r>
            <a:r>
              <a:rPr lang="ru-RU" sz="1600" i="1" dirty="0"/>
              <a:t>распределенных </a:t>
            </a:r>
            <a:r>
              <a:rPr lang="ru-RU" sz="1600" i="1" dirty="0" smtClean="0"/>
              <a:t>редакторов в удаленном доступе</a:t>
            </a:r>
            <a:endParaRPr lang="ru-RU" sz="1600" i="1" dirty="0"/>
          </a:p>
        </p:txBody>
      </p:sp>
      <p:cxnSp>
        <p:nvCxnSpPr>
          <p:cNvPr id="36" name="Прямая со стрелкой 35"/>
          <p:cNvCxnSpPr>
            <a:stCxn id="24" idx="6"/>
            <a:endCxn id="16" idx="1"/>
          </p:cNvCxnSpPr>
          <p:nvPr/>
        </p:nvCxnSpPr>
        <p:spPr>
          <a:xfrm flipV="1">
            <a:off x="8013032" y="3897142"/>
            <a:ext cx="1383101" cy="1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 стрелкой 203"/>
          <p:cNvCxnSpPr>
            <a:endCxn id="17" idx="1"/>
          </p:cNvCxnSpPr>
          <p:nvPr/>
        </p:nvCxnSpPr>
        <p:spPr>
          <a:xfrm flipV="1">
            <a:off x="7723666" y="2417719"/>
            <a:ext cx="745348" cy="412013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 стрелкой 205"/>
          <p:cNvCxnSpPr>
            <a:endCxn id="18" idx="1"/>
          </p:cNvCxnSpPr>
          <p:nvPr/>
        </p:nvCxnSpPr>
        <p:spPr>
          <a:xfrm>
            <a:off x="7883076" y="4714555"/>
            <a:ext cx="770254" cy="775145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Группа 214"/>
          <p:cNvGrpSpPr/>
          <p:nvPr/>
        </p:nvGrpSpPr>
        <p:grpSpPr>
          <a:xfrm>
            <a:off x="2439284" y="2953988"/>
            <a:ext cx="4129533" cy="2062576"/>
            <a:chOff x="915284" y="2953988"/>
            <a:chExt cx="4129533" cy="2062576"/>
          </a:xfrm>
        </p:grpSpPr>
        <p:cxnSp>
          <p:nvCxnSpPr>
            <p:cNvPr id="30" name="Прямая со стрелкой 29"/>
            <p:cNvCxnSpPr>
              <a:stCxn id="84" idx="3"/>
              <a:endCxn id="4" idx="2"/>
            </p:cNvCxnSpPr>
            <p:nvPr/>
          </p:nvCxnSpPr>
          <p:spPr>
            <a:xfrm>
              <a:off x="915284" y="3976253"/>
              <a:ext cx="1923091" cy="902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Группа 213"/>
            <p:cNvGrpSpPr/>
            <p:nvPr/>
          </p:nvGrpSpPr>
          <p:grpSpPr>
            <a:xfrm>
              <a:off x="2838375" y="2953988"/>
              <a:ext cx="2206442" cy="2062576"/>
              <a:chOff x="2838375" y="2953988"/>
              <a:chExt cx="2206442" cy="2062576"/>
            </a:xfrm>
          </p:grpSpPr>
          <p:sp>
            <p:nvSpPr>
              <p:cNvPr id="4" name="Овал 3"/>
              <p:cNvSpPr/>
              <p:nvPr/>
            </p:nvSpPr>
            <p:spPr>
              <a:xfrm>
                <a:off x="2838375" y="2953988"/>
                <a:ext cx="2206442" cy="2062576"/>
              </a:xfrm>
              <a:prstGeom prst="ellipse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2" name="Скругленный прямоугольник 1"/>
              <p:cNvSpPr/>
              <p:nvPr/>
            </p:nvSpPr>
            <p:spPr>
              <a:xfrm>
                <a:off x="2970932" y="3567812"/>
                <a:ext cx="1176667" cy="1013519"/>
              </a:xfrm>
              <a:prstGeom prst="roundRect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/>
                  <a:t>БД ЕГКМ, </a:t>
                </a:r>
                <a:r>
                  <a:rPr lang="ru-RU" sz="1200" dirty="0"/>
                  <a:t>интерфейсы </a:t>
                </a:r>
                <a:r>
                  <a:rPr lang="ru-RU" sz="1200" dirty="0" err="1"/>
                  <a:t>взаимодейст</a:t>
                </a:r>
                <a:r>
                  <a:rPr lang="ru-RU" sz="1200" dirty="0"/>
                  <a:t>.</a:t>
                </a:r>
              </a:p>
            </p:txBody>
          </p:sp>
          <p:sp>
            <p:nvSpPr>
              <p:cNvPr id="10" name="Овал 9"/>
              <p:cNvSpPr>
                <a:spLocks noChangeAspect="1"/>
              </p:cNvSpPr>
              <p:nvPr/>
            </p:nvSpPr>
            <p:spPr>
              <a:xfrm>
                <a:off x="3915661" y="3310185"/>
                <a:ext cx="1129044" cy="1129044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</a:pPr>
                <a:r>
                  <a:rPr lang="ru-RU" sz="1400" dirty="0"/>
                  <a:t>БД </a:t>
                </a:r>
                <a:r>
                  <a:rPr lang="ru-RU" sz="1400" dirty="0" err="1"/>
                  <a:t>серийн</a:t>
                </a:r>
                <a:r>
                  <a:rPr lang="ru-RU" sz="1400" dirty="0"/>
                  <a:t>. легенд</a:t>
                </a:r>
              </a:p>
            </p:txBody>
          </p:sp>
        </p:grpSp>
      </p:grpSp>
      <p:grpSp>
        <p:nvGrpSpPr>
          <p:cNvPr id="216" name="Группа 215"/>
          <p:cNvGrpSpPr/>
          <p:nvPr/>
        </p:nvGrpSpPr>
        <p:grpSpPr>
          <a:xfrm>
            <a:off x="2420641" y="1150796"/>
            <a:ext cx="2635201" cy="1735434"/>
            <a:chOff x="2123189" y="1906693"/>
            <a:chExt cx="2635201" cy="1735434"/>
          </a:xfrm>
        </p:grpSpPr>
        <p:cxnSp>
          <p:nvCxnSpPr>
            <p:cNvPr id="179" name="Прямая со стрелкой 178"/>
            <p:cNvCxnSpPr>
              <a:stCxn id="5" idx="3"/>
              <a:endCxn id="65" idx="1"/>
            </p:cNvCxnSpPr>
            <p:nvPr/>
          </p:nvCxnSpPr>
          <p:spPr>
            <a:xfrm>
              <a:off x="2123189" y="1906693"/>
              <a:ext cx="894350" cy="948180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>
              <a:stCxn id="5" idx="3"/>
              <a:endCxn id="82" idx="1"/>
            </p:cNvCxnSpPr>
            <p:nvPr/>
          </p:nvCxnSpPr>
          <p:spPr>
            <a:xfrm>
              <a:off x="2123189" y="1906693"/>
              <a:ext cx="536128" cy="1735434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>
              <a:stCxn id="5" idx="3"/>
              <a:endCxn id="61" idx="1"/>
            </p:cNvCxnSpPr>
            <p:nvPr/>
          </p:nvCxnSpPr>
          <p:spPr>
            <a:xfrm>
              <a:off x="2123189" y="1906693"/>
              <a:ext cx="1631786" cy="523124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/>
            <p:cNvCxnSpPr>
              <a:stCxn id="5" idx="3"/>
              <a:endCxn id="93" idx="1"/>
            </p:cNvCxnSpPr>
            <p:nvPr/>
          </p:nvCxnSpPr>
          <p:spPr>
            <a:xfrm>
              <a:off x="2123189" y="1906693"/>
              <a:ext cx="2635201" cy="210847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Скругленный прямоугольник 17"/>
          <p:cNvSpPr/>
          <p:nvPr/>
        </p:nvSpPr>
        <p:spPr>
          <a:xfrm>
            <a:off x="8653330" y="4884084"/>
            <a:ext cx="2093095" cy="121123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Аналоговый комплект ГК-1000/3, блок </a:t>
            </a:r>
            <a:r>
              <a:rPr lang="ru-RU" sz="1600" dirty="0" smtClean="0"/>
              <a:t>листов</a:t>
            </a:r>
          </a:p>
          <a:p>
            <a:pPr algn="ctr">
              <a:lnSpc>
                <a:spcPct val="85000"/>
              </a:lnSpc>
            </a:pPr>
            <a:r>
              <a:rPr lang="ru-RU" sz="1600" dirty="0" smtClean="0"/>
              <a:t>Цифровые модели и БД на регион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469014" y="1925238"/>
            <a:ext cx="2265087" cy="9849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ВЭБ-приложение ГК всей территории </a:t>
            </a:r>
            <a:r>
              <a:rPr lang="ru-RU" sz="1600" dirty="0" smtClean="0"/>
              <a:t>РФ для любой категории пользователей</a:t>
            </a:r>
            <a:endParaRPr lang="ru-RU" sz="1600" dirty="0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303246" y="3513277"/>
            <a:ext cx="2136038" cy="925952"/>
          </a:xfrm>
          <a:prstGeom prst="roundRect">
            <a:avLst/>
          </a:prstGeom>
          <a:solidFill>
            <a:srgbClr val="44546A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исходный комплект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(197 листов)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ГК-1000/3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Овал 142"/>
          <p:cNvSpPr>
            <a:spLocks noChangeAspect="1"/>
          </p:cNvSpPr>
          <p:nvPr/>
        </p:nvSpPr>
        <p:spPr>
          <a:xfrm>
            <a:off x="5997418" y="1613772"/>
            <a:ext cx="1108424" cy="1084168"/>
          </a:xfrm>
          <a:prstGeom prst="ellipse">
            <a:avLst/>
          </a:prstGeom>
          <a:solidFill>
            <a:srgbClr val="F4B183"/>
          </a:solidFill>
          <a:ln w="19050">
            <a:solidFill>
              <a:srgbClr val="2E75B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200" b="1" dirty="0" smtClean="0"/>
              <a:t>ИР мониторинга РГФ и БИР</a:t>
            </a:r>
            <a:endParaRPr lang="ru-RU" sz="1200" b="1" dirty="0"/>
          </a:p>
        </p:txBody>
      </p:sp>
      <p:cxnSp>
        <p:nvCxnSpPr>
          <p:cNvPr id="146" name="Прямая со стрелкой 145"/>
          <p:cNvCxnSpPr>
            <a:stCxn id="54" idx="4"/>
            <a:endCxn id="143" idx="7"/>
          </p:cNvCxnSpPr>
          <p:nvPr/>
        </p:nvCxnSpPr>
        <p:spPr>
          <a:xfrm flipH="1">
            <a:off x="6943517" y="1076560"/>
            <a:ext cx="80399" cy="695985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>
            <a:stCxn id="14" idx="3"/>
            <a:endCxn id="143" idx="7"/>
          </p:cNvCxnSpPr>
          <p:nvPr/>
        </p:nvCxnSpPr>
        <p:spPr>
          <a:xfrm flipH="1">
            <a:off x="6943517" y="1353706"/>
            <a:ext cx="349169" cy="418839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Овал 254"/>
          <p:cNvSpPr>
            <a:spLocks noChangeAspect="1"/>
          </p:cNvSpPr>
          <p:nvPr/>
        </p:nvSpPr>
        <p:spPr>
          <a:xfrm>
            <a:off x="8135142" y="236322"/>
            <a:ext cx="918450" cy="89835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РАН, Международные 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вал 36"/>
          <p:cNvSpPr/>
          <p:nvPr/>
        </p:nvSpPr>
        <p:spPr>
          <a:xfrm>
            <a:off x="6642026" y="1033752"/>
            <a:ext cx="5169877" cy="50322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18366" y="1354160"/>
            <a:ext cx="2484433" cy="1348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Этап 1 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Оценка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 данных</a:t>
            </a:r>
            <a:endParaRPr lang="ru-RU" sz="20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8495" y="168379"/>
            <a:ext cx="905178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600" b="1" dirty="0"/>
              <a:t>Разработка технологии создания и ведения системы мониторинга государственных геологических карт масштаба 1:1 000 000 территории Российской Федерации и ее континентального шельфа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210043" y="2028363"/>
            <a:ext cx="2484433" cy="1348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Этап 2 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Подготовка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 данных</a:t>
            </a:r>
            <a:endParaRPr lang="ru-RU" sz="2000" dirty="0"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24932" y="2605445"/>
            <a:ext cx="2484433" cy="1348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Этап 3 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Загрузка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 данных</a:t>
            </a:r>
            <a:endParaRPr lang="ru-RU" sz="2000" dirty="0">
              <a:latin typeface="+mj-l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516609" y="2579562"/>
            <a:ext cx="2484433" cy="1348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Этап 4 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Мониторинг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 данных</a:t>
            </a:r>
            <a:endParaRPr lang="ru-RU" sz="2000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04185" y="4199384"/>
            <a:ext cx="4707718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2400" b="1" spc="300" dirty="0" smtClean="0"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ЕГКМ</a:t>
            </a:r>
            <a:endParaRPr lang="ru-RU" sz="2400" b="1" spc="300" dirty="0">
              <a:solidFill>
                <a:srgbClr val="5482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2869696"/>
            <a:ext cx="2594070" cy="240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85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6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i="1" dirty="0"/>
              <a:t>Инструменты оценки </a:t>
            </a:r>
            <a:r>
              <a:rPr lang="ru-RU" i="1" dirty="0" err="1"/>
              <a:t>кондиционности</a:t>
            </a:r>
            <a:r>
              <a:rPr lang="ru-RU" i="1" dirty="0"/>
              <a:t> БПГД для </a:t>
            </a:r>
            <a:r>
              <a:rPr lang="ru-RU" i="1" dirty="0" smtClean="0"/>
              <a:t>ГК-200/2</a:t>
            </a:r>
          </a:p>
          <a:p>
            <a:r>
              <a:rPr lang="ru-RU" dirty="0" err="1" smtClean="0"/>
              <a:t>Вэб</a:t>
            </a:r>
            <a:r>
              <a:rPr lang="ru-RU" dirty="0" smtClean="0"/>
              <a:t>-приложение и формы для оценки </a:t>
            </a:r>
            <a:r>
              <a:rPr lang="ru-RU" dirty="0" err="1" smtClean="0"/>
              <a:t>охарактеризованности</a:t>
            </a:r>
            <a:r>
              <a:rPr lang="ru-RU" dirty="0" smtClean="0"/>
              <a:t>  магматических комплексов современными геохронологическими определениями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783209" y="3480151"/>
            <a:ext cx="3453856" cy="243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pPr marL="285750" indent="-285750" algn="l">
              <a:lnSpc>
                <a:spcPct val="8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/>
              <a:t>Доработка структур/форм  БПГД-2015, </a:t>
            </a:r>
          </a:p>
          <a:p>
            <a:pPr marL="285750" indent="-285750" algn="l">
              <a:lnSpc>
                <a:spcPct val="8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Подготовка  инструментов преобразования БПГД-2015 к требованиям 2019</a:t>
            </a:r>
          </a:p>
          <a:p>
            <a:pPr marL="285750" indent="-285750" algn="l">
              <a:lnSpc>
                <a:spcPct val="8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b="1" dirty="0"/>
              <a:t>Инструменты работы с централизованными БД </a:t>
            </a:r>
            <a:r>
              <a:rPr lang="ru-RU" sz="1600" b="1" dirty="0" smtClean="0"/>
              <a:t> ВСЕГЕИ -</a:t>
            </a:r>
            <a:r>
              <a:rPr lang="ru-RU" sz="1600" b="1" dirty="0" err="1" smtClean="0"/>
              <a:t>петротипы</a:t>
            </a:r>
            <a:r>
              <a:rPr lang="ru-RU" sz="1600" b="1" dirty="0" smtClean="0"/>
              <a:t>, стратотипы</a:t>
            </a:r>
          </a:p>
          <a:p>
            <a:pPr marL="285750" indent="-285750" algn="l">
              <a:lnSpc>
                <a:spcPct val="8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/>
              <a:t>Инструменты </a:t>
            </a:r>
            <a:r>
              <a:rPr lang="ru-RU" sz="1600" i="1" dirty="0"/>
              <a:t>интеграции</a:t>
            </a:r>
            <a:r>
              <a:rPr lang="ru-RU" sz="1600" i="1" dirty="0" smtClean="0"/>
              <a:t> регистрационных карт ПИ комплектов ГК-1000/ 3 с </a:t>
            </a:r>
            <a:r>
              <a:rPr lang="ru-RU" sz="1600" i="1" dirty="0"/>
              <a:t>ГКМ</a:t>
            </a:r>
          </a:p>
        </p:txBody>
      </p:sp>
    </p:spTree>
    <p:extLst>
      <p:ext uri="{BB962C8B-B14F-4D97-AF65-F5344CB8AC3E}">
        <p14:creationId xmlns:p14="http://schemas.microsoft.com/office/powerpoint/2010/main" val="41834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>
            <a:off x="3044383" y="6205524"/>
            <a:ext cx="8927166" cy="160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2969069" y="6089847"/>
            <a:ext cx="734669" cy="23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2020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41144" y="6080548"/>
            <a:ext cx="734669" cy="23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2021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21692" y="6089847"/>
            <a:ext cx="734669" cy="23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2022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499635" y="6097850"/>
            <a:ext cx="734669" cy="23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25608" y="4535796"/>
            <a:ext cx="1325749" cy="842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>
                <a:latin typeface="+mj-lt"/>
              </a:rPr>
              <a:t>Макет </a:t>
            </a:r>
            <a:r>
              <a:rPr lang="ru-RU" sz="1600" dirty="0" smtClean="0">
                <a:latin typeface="+mj-lt"/>
              </a:rPr>
              <a:t>структуры БД </a:t>
            </a:r>
            <a:r>
              <a:rPr lang="ru-RU" sz="1600" dirty="0">
                <a:latin typeface="+mj-lt"/>
              </a:rPr>
              <a:t>ЕГКМ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41144" y="2899624"/>
            <a:ext cx="2484433" cy="247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600" b="1" dirty="0">
                <a:solidFill>
                  <a:schemeClr val="tx1"/>
                </a:solidFill>
                <a:latin typeface="+mj-lt"/>
              </a:rPr>
              <a:t>1. Структура БД ЕГКМ</a:t>
            </a:r>
          </a:p>
          <a:p>
            <a:pPr>
              <a:lnSpc>
                <a:spcPct val="85000"/>
              </a:lnSpc>
            </a:pPr>
            <a:r>
              <a:rPr lang="ru-RU" sz="1600" dirty="0">
                <a:latin typeface="+mj-lt"/>
              </a:rPr>
              <a:t>2. Прототипы подсистем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latin typeface="+mj-lt"/>
              </a:rPr>
              <a:t>хранения данных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latin typeface="+mj-lt"/>
              </a:rPr>
              <a:t>администрирования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latin typeface="+mj-lt"/>
              </a:rPr>
              <a:t>ввода, редактирования и контроля данных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latin typeface="+mj-lt"/>
              </a:rPr>
              <a:t>интеграции ГК и СЛ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latin typeface="+mj-lt"/>
              </a:rPr>
              <a:t>формализованного описания 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latin typeface="+mj-lt"/>
              </a:rPr>
              <a:t>интеграции с БИР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21691" y="2067833"/>
            <a:ext cx="2481830" cy="3310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b="1" dirty="0">
                <a:latin typeface="+mj-lt"/>
              </a:rPr>
              <a:t>2. </a:t>
            </a:r>
            <a:r>
              <a:rPr lang="ru-RU" sz="1600" b="1" dirty="0">
                <a:solidFill>
                  <a:schemeClr val="tx1"/>
                </a:solidFill>
                <a:latin typeface="+mj-lt"/>
              </a:rPr>
              <a:t>Подсистемы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хранения данных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администрирования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ввода, редактирования 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интеграции ГК и СЛ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формализованного описания 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интеграции с БИР</a:t>
            </a:r>
            <a:r>
              <a:rPr lang="ru-RU" sz="1600" dirty="0">
                <a:latin typeface="+mj-lt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+mj-lt"/>
              </a:rPr>
              <a:t>3. Прототипы подсистем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latin typeface="+mj-lt"/>
              </a:rPr>
              <a:t>оформления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latin typeface="+mj-lt"/>
              </a:rPr>
              <a:t>построение карт по </a:t>
            </a:r>
            <a:r>
              <a:rPr lang="ru-RU" sz="1600" dirty="0" err="1">
                <a:latin typeface="+mj-lt"/>
              </a:rPr>
              <a:t>георегионам</a:t>
            </a:r>
            <a:endParaRPr lang="ru-RU" sz="1600" dirty="0">
              <a:latin typeface="+mj-lt"/>
            </a:endParaRP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 err="1">
                <a:latin typeface="+mj-lt"/>
              </a:rPr>
              <a:t>Вэб</a:t>
            </a:r>
            <a:r>
              <a:rPr lang="ru-RU" sz="1600" dirty="0">
                <a:latin typeface="+mj-lt"/>
              </a:rPr>
              <a:t> приложение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600" dirty="0">
                <a:latin typeface="+mj-lt"/>
              </a:rPr>
              <a:t>Подготовки полистных комплектов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499634" y="3163010"/>
            <a:ext cx="2481830" cy="2215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600" b="1" dirty="0">
                <a:solidFill>
                  <a:schemeClr val="tx1"/>
                </a:solidFill>
                <a:latin typeface="+mj-lt"/>
              </a:rPr>
              <a:t>3. Подсистемы 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оформления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построение карт по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георегионам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 err="1">
                <a:solidFill>
                  <a:schemeClr val="tx1"/>
                </a:solidFill>
                <a:latin typeface="+mj-lt"/>
              </a:rPr>
              <a:t>Вэб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 приложение</a:t>
            </a:r>
          </a:p>
          <a:p>
            <a:pPr marL="285750" indent="-285750">
              <a:lnSpc>
                <a:spcPct val="85000"/>
              </a:lnSpc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Подготовки полистных комплектов</a:t>
            </a:r>
          </a:p>
          <a:p>
            <a:pPr>
              <a:lnSpc>
                <a:spcPct val="85000"/>
              </a:lnSpc>
            </a:pPr>
            <a:r>
              <a:rPr lang="ru-RU" sz="1600" b="1" dirty="0">
                <a:solidFill>
                  <a:schemeClr val="tx1"/>
                </a:solidFill>
                <a:latin typeface="+mj-lt"/>
              </a:rPr>
              <a:t>4. Комплект технической документации</a:t>
            </a:r>
          </a:p>
          <a:p>
            <a:pPr>
              <a:lnSpc>
                <a:spcPct val="85000"/>
              </a:lnSpc>
            </a:pPr>
            <a:r>
              <a:rPr lang="ru-RU" sz="1600" b="1" dirty="0">
                <a:solidFill>
                  <a:schemeClr val="tx1"/>
                </a:solidFill>
                <a:latin typeface="+mj-lt"/>
              </a:rPr>
              <a:t>5. Апробация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4341144" y="5864882"/>
            <a:ext cx="5174831" cy="427961"/>
            <a:chOff x="1421383" y="5091125"/>
            <a:chExt cx="5174831" cy="275011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421383" y="5091125"/>
              <a:ext cx="0" cy="2594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001931" y="5091125"/>
              <a:ext cx="0" cy="25492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6579874" y="5091125"/>
              <a:ext cx="16340" cy="2750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1688760" y="113500"/>
            <a:ext cx="905178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600" b="1" dirty="0"/>
              <a:t>Разработка технологии создания и ведения системы мониторинга государственных геологических карт масштаба 1:1 000 000 территории Российской Федерации и ее континентального шельфа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646932"/>
            <a:ext cx="3392905" cy="4937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ru-RU" sz="1600" b="1" dirty="0"/>
              <a:t>1. Структура БД ЕГКМ</a:t>
            </a:r>
          </a:p>
          <a:p>
            <a:pPr>
              <a:spcBef>
                <a:spcPts val="100"/>
              </a:spcBef>
            </a:pPr>
            <a:r>
              <a:rPr lang="ru-RU" sz="1600" b="1" dirty="0"/>
              <a:t>2</a:t>
            </a:r>
            <a:r>
              <a:rPr lang="ru-RU" sz="1600" dirty="0"/>
              <a:t>. </a:t>
            </a:r>
            <a:r>
              <a:rPr lang="ru-RU" sz="1600" b="1" dirty="0" smtClean="0"/>
              <a:t>Подсистемы</a:t>
            </a:r>
            <a:endParaRPr lang="ru-RU" sz="1600" b="1" dirty="0"/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хранения данных</a:t>
            </a:r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администрирования</a:t>
            </a:r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ввода, редактирования и контроля данных</a:t>
            </a:r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интеграции ГК и СЛ</a:t>
            </a:r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формализованного описания </a:t>
            </a:r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интеграции с </a:t>
            </a:r>
            <a:r>
              <a:rPr lang="ru-RU" sz="1600" dirty="0" smtClean="0"/>
              <a:t>БИР (карта фактов, ГКМ, специализированные ИР ВСЕГЕИ) </a:t>
            </a:r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оформления</a:t>
            </a:r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построение карт по </a:t>
            </a:r>
            <a:r>
              <a:rPr lang="ru-RU" sz="1600" dirty="0" err="1" smtClean="0"/>
              <a:t>георегионам</a:t>
            </a:r>
            <a:endParaRPr lang="ru-RU" sz="1600" dirty="0" smtClean="0"/>
          </a:p>
          <a:p>
            <a:pPr marL="285750" indent="-20161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подготовки </a:t>
            </a:r>
            <a:r>
              <a:rPr lang="ru-RU" sz="1600" dirty="0"/>
              <a:t>полистных комплектов</a:t>
            </a:r>
          </a:p>
          <a:p>
            <a:pPr marL="342900" indent="-342900">
              <a:spcBef>
                <a:spcPts val="100"/>
              </a:spcBef>
              <a:buFont typeface="+mj-lt"/>
              <a:buAutoNum type="arabicPeriod" startAt="3"/>
            </a:pPr>
            <a:r>
              <a:rPr lang="ru-RU" sz="1600" b="1" dirty="0" err="1"/>
              <a:t>Вэб</a:t>
            </a:r>
            <a:r>
              <a:rPr lang="ru-RU" sz="1600" b="1" dirty="0"/>
              <a:t> приложение</a:t>
            </a:r>
          </a:p>
          <a:p>
            <a:pPr marL="342900" indent="-342900">
              <a:spcBef>
                <a:spcPts val="100"/>
              </a:spcBef>
              <a:buFont typeface="+mj-lt"/>
              <a:buAutoNum type="arabicPeriod" startAt="3"/>
            </a:pPr>
            <a:r>
              <a:rPr lang="ru-RU" sz="1600" b="1" dirty="0"/>
              <a:t>Комплект технической документации</a:t>
            </a:r>
          </a:p>
          <a:p>
            <a:pPr marL="285750" indent="-285750">
              <a:spcBef>
                <a:spcPts val="100"/>
              </a:spcBef>
              <a:buFontTx/>
              <a:buChar char="-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225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" y="5934974"/>
            <a:ext cx="12191999" cy="92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2704155" y="142832"/>
            <a:ext cx="1757453" cy="842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>
                <a:latin typeface="+mj-lt"/>
              </a:rPr>
              <a:t>Макет структуры БД ЕГКМ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0548" y="985455"/>
            <a:ext cx="1293963" cy="12930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Схема </a:t>
            </a:r>
            <a:r>
              <a:rPr lang="ru-RU" dirty="0" smtClean="0">
                <a:solidFill>
                  <a:schemeClr val="bg1"/>
                </a:solidFill>
              </a:rPr>
              <a:t>данных БД ЕГКМ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50394" y="564143"/>
            <a:ext cx="2020436" cy="671804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700" dirty="0">
                <a:solidFill>
                  <a:schemeClr val="bg1"/>
                </a:solidFill>
              </a:rPr>
              <a:t>Основная схема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0393" y="1455995"/>
            <a:ext cx="2020436" cy="1585785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700" dirty="0" smtClean="0">
                <a:solidFill>
                  <a:schemeClr val="bg1"/>
                </a:solidFill>
              </a:rPr>
              <a:t>Расширения схемы (структуры и справочники) для увязки 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37227" y="1593796"/>
            <a:ext cx="3988236" cy="5007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с </a:t>
            </a:r>
            <a:r>
              <a:rPr lang="ru-RU" sz="1400" dirty="0">
                <a:solidFill>
                  <a:schemeClr val="tx1"/>
                </a:solidFill>
              </a:rPr>
              <a:t>системой ведения Серийных легенд ГК-1000/3-200/2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37227" y="2207262"/>
            <a:ext cx="3988236" cy="601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С системой </a:t>
            </a:r>
            <a:r>
              <a:rPr lang="ru-RU" sz="1400" dirty="0">
                <a:solidFill>
                  <a:schemeClr val="tx1"/>
                </a:solidFill>
              </a:rPr>
              <a:t>формализации геолого-картографической </a:t>
            </a:r>
            <a:r>
              <a:rPr lang="ru-RU" sz="1400" dirty="0" smtClean="0">
                <a:solidFill>
                  <a:schemeClr val="tx1"/>
                </a:solidFill>
              </a:rPr>
              <a:t>информации (в </a:t>
            </a:r>
            <a:r>
              <a:rPr lang="ru-RU" sz="1400" dirty="0" err="1" smtClean="0">
                <a:solidFill>
                  <a:schemeClr val="tx1"/>
                </a:solidFill>
              </a:rPr>
              <a:t>т.ч</a:t>
            </a:r>
            <a:r>
              <a:rPr lang="ru-RU" sz="1400" dirty="0" smtClean="0">
                <a:solidFill>
                  <a:schemeClr val="tx1"/>
                </a:solidFill>
              </a:rPr>
              <a:t>. иерархические словари)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37227" y="2964730"/>
            <a:ext cx="3988236" cy="836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с  системами  ведения стратотипов, </a:t>
            </a:r>
            <a:r>
              <a:rPr lang="ru-RU" sz="1400" dirty="0" err="1" smtClean="0">
                <a:solidFill>
                  <a:schemeClr val="tx1"/>
                </a:solidFill>
              </a:rPr>
              <a:t>петротипов</a:t>
            </a:r>
            <a:r>
              <a:rPr lang="ru-RU" sz="1400" dirty="0" smtClean="0">
                <a:solidFill>
                  <a:schemeClr val="tx1"/>
                </a:solidFill>
              </a:rPr>
              <a:t>,  геохронологического  атласа,   системой  </a:t>
            </a:r>
            <a:r>
              <a:rPr lang="ru-RU" sz="1400" dirty="0">
                <a:solidFill>
                  <a:schemeClr val="tx1"/>
                </a:solidFill>
              </a:rPr>
              <a:t>палеонтолого-стратиграфических </a:t>
            </a:r>
            <a:r>
              <a:rPr lang="ru-RU" sz="1400" dirty="0" smtClean="0">
                <a:solidFill>
                  <a:schemeClr val="tx1"/>
                </a:solidFill>
              </a:rPr>
              <a:t>данных (</a:t>
            </a:r>
            <a:r>
              <a:rPr lang="en-US" sz="1400" dirty="0" smtClean="0">
                <a:solidFill>
                  <a:schemeClr val="tx1"/>
                </a:solidFill>
              </a:rPr>
              <a:t>?) </a:t>
            </a:r>
            <a:r>
              <a:rPr lang="ru-RU" sz="1400" dirty="0" smtClean="0">
                <a:solidFill>
                  <a:schemeClr val="tx1"/>
                </a:solidFill>
              </a:rPr>
              <a:t>, др.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37225" y="3937484"/>
            <a:ext cx="3988237" cy="5556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с  «Картой фактов» и Баз первичных и сопровождающих данных.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37226" y="4614126"/>
            <a:ext cx="3988238" cy="569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с  централизованными массивами сводных и обзорных карт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37225" y="5283573"/>
            <a:ext cx="3988238" cy="417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с системой </a:t>
            </a:r>
            <a:r>
              <a:rPr lang="ru-RU" sz="1400" dirty="0" err="1" smtClean="0">
                <a:solidFill>
                  <a:schemeClr val="tx1"/>
                </a:solidFill>
              </a:rPr>
              <a:t>георастров</a:t>
            </a:r>
            <a:r>
              <a:rPr lang="ru-RU" sz="1400" dirty="0" smtClean="0">
                <a:solidFill>
                  <a:schemeClr val="tx1"/>
                </a:solidFill>
              </a:rPr>
              <a:t>  </a:t>
            </a:r>
            <a:r>
              <a:rPr lang="ru-RU" sz="1400" dirty="0" err="1" smtClean="0">
                <a:solidFill>
                  <a:schemeClr val="tx1"/>
                </a:solidFill>
              </a:rPr>
              <a:t>Госгеолкар</a:t>
            </a:r>
            <a:r>
              <a:rPr lang="ru-RU" sz="1400" dirty="0" smtClean="0">
                <a:solidFill>
                  <a:schemeClr val="tx1"/>
                </a:solidFill>
              </a:rPr>
              <a:t> и архивов ЦМ ГХО, ГФО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37224" y="5860389"/>
            <a:ext cx="3988238" cy="598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с отраслевыми базовыми ресурсами ЕФГИ и др.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61176" y="4535384"/>
            <a:ext cx="3898949" cy="5695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обеспечения технологии автоматизации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61175" y="5212146"/>
            <a:ext cx="3898949" cy="5695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реализации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поддержки загрузки и привязки дополнительных метаданных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геопортала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согласно ISO 19115, 19132 и ГОСТ Р 57668,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61174" y="5888908"/>
            <a:ext cx="3898949" cy="491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для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обеспечения документирования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01607" y="513077"/>
            <a:ext cx="3898947" cy="7424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Наследует структуру компонентов ЕЦМ листа (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Единые требования…, Версия 1.6, СПб, ВСЕГЕИ, 2019</a:t>
            </a:r>
            <a:r>
              <a:rPr lang="ru-RU" sz="1400" dirty="0" smtClean="0">
                <a:solidFill>
                  <a:schemeClr val="tx1"/>
                </a:solidFill>
              </a:rPr>
              <a:t>  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29" name="Прямая соединительная линия 28"/>
          <p:cNvCxnSpPr>
            <a:stCxn id="12" idx="3"/>
            <a:endCxn id="13" idx="1"/>
          </p:cNvCxnSpPr>
          <p:nvPr/>
        </p:nvCxnSpPr>
        <p:spPr>
          <a:xfrm flipV="1">
            <a:off x="1604511" y="900045"/>
            <a:ext cx="945883" cy="731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2" idx="3"/>
            <a:endCxn id="14" idx="1"/>
          </p:cNvCxnSpPr>
          <p:nvPr/>
        </p:nvCxnSpPr>
        <p:spPr>
          <a:xfrm>
            <a:off x="1604511" y="1631970"/>
            <a:ext cx="945882" cy="616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>
            <a:stCxn id="13" idx="3"/>
            <a:endCxn id="27" idx="1"/>
          </p:cNvCxnSpPr>
          <p:nvPr/>
        </p:nvCxnSpPr>
        <p:spPr>
          <a:xfrm flipV="1">
            <a:off x="4570830" y="884301"/>
            <a:ext cx="530777" cy="1574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14" idx="3"/>
            <a:endCxn id="15" idx="1"/>
          </p:cNvCxnSpPr>
          <p:nvPr/>
        </p:nvCxnSpPr>
        <p:spPr>
          <a:xfrm flipV="1">
            <a:off x="4570829" y="1844192"/>
            <a:ext cx="2666398" cy="4046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4" idx="3"/>
            <a:endCxn id="16" idx="1"/>
          </p:cNvCxnSpPr>
          <p:nvPr/>
        </p:nvCxnSpPr>
        <p:spPr>
          <a:xfrm>
            <a:off x="4570829" y="2248888"/>
            <a:ext cx="2666398" cy="25902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4" idx="3"/>
            <a:endCxn id="17" idx="1"/>
          </p:cNvCxnSpPr>
          <p:nvPr/>
        </p:nvCxnSpPr>
        <p:spPr>
          <a:xfrm>
            <a:off x="4570829" y="2248888"/>
            <a:ext cx="2666398" cy="113433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4" idx="3"/>
            <a:endCxn id="18" idx="1"/>
          </p:cNvCxnSpPr>
          <p:nvPr/>
        </p:nvCxnSpPr>
        <p:spPr>
          <a:xfrm>
            <a:off x="4570829" y="2248888"/>
            <a:ext cx="2666396" cy="196643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14" idx="3"/>
            <a:endCxn id="19" idx="1"/>
          </p:cNvCxnSpPr>
          <p:nvPr/>
        </p:nvCxnSpPr>
        <p:spPr>
          <a:xfrm>
            <a:off x="4570829" y="2248888"/>
            <a:ext cx="2666397" cy="264998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14" idx="3"/>
            <a:endCxn id="20" idx="1"/>
          </p:cNvCxnSpPr>
          <p:nvPr/>
        </p:nvCxnSpPr>
        <p:spPr>
          <a:xfrm>
            <a:off x="4570829" y="2248888"/>
            <a:ext cx="2666396" cy="324357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/>
          <p:cNvCxnSpPr>
            <a:stCxn id="14" idx="3"/>
            <a:endCxn id="22" idx="1"/>
          </p:cNvCxnSpPr>
          <p:nvPr/>
        </p:nvCxnSpPr>
        <p:spPr>
          <a:xfrm>
            <a:off x="4570829" y="2248888"/>
            <a:ext cx="2666395" cy="391078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14" idx="2"/>
            <a:endCxn id="24" idx="3"/>
          </p:cNvCxnSpPr>
          <p:nvPr/>
        </p:nvCxnSpPr>
        <p:spPr>
          <a:xfrm rot="16200000" flipH="1">
            <a:off x="3571191" y="3031200"/>
            <a:ext cx="1778355" cy="1799514"/>
          </a:xfrm>
          <a:prstGeom prst="bentConnector4">
            <a:avLst>
              <a:gd name="adj1" fmla="val 41994"/>
              <a:gd name="adj2" fmla="val 112703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ная линия уступом 60"/>
          <p:cNvCxnSpPr>
            <a:endCxn id="25" idx="3"/>
          </p:cNvCxnSpPr>
          <p:nvPr/>
        </p:nvCxnSpPr>
        <p:spPr>
          <a:xfrm rot="16200000" flipH="1">
            <a:off x="3232811" y="3369583"/>
            <a:ext cx="2455115" cy="1799512"/>
          </a:xfrm>
          <a:prstGeom prst="bentConnector4">
            <a:avLst>
              <a:gd name="adj1" fmla="val 44201"/>
              <a:gd name="adj2" fmla="val 112703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>
            <a:stCxn id="14" idx="2"/>
            <a:endCxn id="26" idx="3"/>
          </p:cNvCxnSpPr>
          <p:nvPr/>
        </p:nvCxnSpPr>
        <p:spPr>
          <a:xfrm rot="16200000" flipH="1">
            <a:off x="2913977" y="3688414"/>
            <a:ext cx="3092780" cy="1799512"/>
          </a:xfrm>
          <a:prstGeom prst="bentConnector4">
            <a:avLst>
              <a:gd name="adj1" fmla="val 46029"/>
              <a:gd name="adj2" fmla="val 112703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5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48"/>
          <a:stretch/>
        </p:blipFill>
        <p:spPr>
          <a:xfrm>
            <a:off x="8499764" y="2562897"/>
            <a:ext cx="3619257" cy="41783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22013" y="2846107"/>
            <a:ext cx="1429555" cy="339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METALLOTECT_PK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39069"/>
          <a:stretch/>
        </p:blipFill>
        <p:spPr>
          <a:xfrm>
            <a:off x="419174" y="1391819"/>
            <a:ext cx="1914841" cy="408659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13579" y="243300"/>
            <a:ext cx="2020436" cy="671804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Основная схема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b="78314"/>
          <a:stretch/>
        </p:blipFill>
        <p:spPr>
          <a:xfrm>
            <a:off x="4209732" y="243301"/>
            <a:ext cx="7909290" cy="558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49154"/>
          <a:stretch/>
        </p:blipFill>
        <p:spPr>
          <a:xfrm>
            <a:off x="4209731" y="771142"/>
            <a:ext cx="7909290" cy="13102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09731" y="112295"/>
            <a:ext cx="7909290" cy="6628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19174" y="1695796"/>
            <a:ext cx="2024768" cy="465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Соединительная линия уступом 18"/>
          <p:cNvCxnSpPr>
            <a:stCxn id="17" idx="3"/>
          </p:cNvCxnSpPr>
          <p:nvPr/>
        </p:nvCxnSpPr>
        <p:spPr>
          <a:xfrm flipV="1">
            <a:off x="2443942" y="1426247"/>
            <a:ext cx="1765788" cy="502306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747" y="2846107"/>
            <a:ext cx="3801979" cy="34464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17574" y="2995750"/>
            <a:ext cx="1429555" cy="339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DRUDP_PK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77068</TotalTime>
  <Words>1762</Words>
  <Application>Microsoft Office PowerPoint</Application>
  <PresentationFormat>Широкоэкранный</PresentationFormat>
  <Paragraphs>344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Виктор Викторович</dc:creator>
  <cp:lastModifiedBy>Снежко Виктор Викторович</cp:lastModifiedBy>
  <cp:revision>806</cp:revision>
  <cp:lastPrinted>2021-02-18T17:36:59Z</cp:lastPrinted>
  <dcterms:created xsi:type="dcterms:W3CDTF">2017-12-05T14:20:07Z</dcterms:created>
  <dcterms:modified xsi:type="dcterms:W3CDTF">2021-04-29T09:33:29Z</dcterms:modified>
</cp:coreProperties>
</file>